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311" r:id="rId3"/>
    <p:sldId id="293" r:id="rId4"/>
    <p:sldId id="294" r:id="rId5"/>
    <p:sldId id="296" r:id="rId6"/>
    <p:sldId id="312" r:id="rId7"/>
    <p:sldId id="295" r:id="rId8"/>
    <p:sldId id="313" r:id="rId9"/>
    <p:sldId id="314" r:id="rId10"/>
    <p:sldId id="315" r:id="rId11"/>
    <p:sldId id="316" r:id="rId12"/>
    <p:sldId id="317" r:id="rId13"/>
    <p:sldId id="318" r:id="rId14"/>
    <p:sldId id="319" r:id="rId15"/>
    <p:sldId id="320" r:id="rId16"/>
    <p:sldId id="321" r:id="rId17"/>
    <p:sldId id="322" r:id="rId18"/>
    <p:sldId id="323" r:id="rId19"/>
    <p:sldId id="324" r:id="rId20"/>
    <p:sldId id="325" r:id="rId21"/>
    <p:sldId id="326" r:id="rId22"/>
    <p:sldId id="327" r:id="rId23"/>
    <p:sldId id="328" r:id="rId24"/>
    <p:sldId id="329" r:id="rId25"/>
    <p:sldId id="331" r:id="rId26"/>
    <p:sldId id="332" r:id="rId27"/>
    <p:sldId id="333" r:id="rId28"/>
    <p:sldId id="334" r:id="rId29"/>
    <p:sldId id="335" r:id="rId30"/>
    <p:sldId id="337" r:id="rId31"/>
    <p:sldId id="336" r:id="rId32"/>
    <p:sldId id="338" r:id="rId33"/>
    <p:sldId id="339" r:id="rId34"/>
    <p:sldId id="340" r:id="rId35"/>
    <p:sldId id="341" r:id="rId36"/>
    <p:sldId id="347" r:id="rId37"/>
    <p:sldId id="346" r:id="rId38"/>
    <p:sldId id="343" r:id="rId39"/>
    <p:sldId id="344" r:id="rId40"/>
    <p:sldId id="349" r:id="rId41"/>
    <p:sldId id="345" r:id="rId42"/>
    <p:sldId id="342" r:id="rId43"/>
    <p:sldId id="350" r:id="rId44"/>
    <p:sldId id="351" r:id="rId45"/>
    <p:sldId id="352" r:id="rId46"/>
    <p:sldId id="353" r:id="rId47"/>
    <p:sldId id="354" r:id="rId48"/>
    <p:sldId id="355" r:id="rId49"/>
    <p:sldId id="357" r:id="rId50"/>
    <p:sldId id="356" r:id="rId51"/>
    <p:sldId id="359" r:id="rId52"/>
    <p:sldId id="361" r:id="rId53"/>
    <p:sldId id="360" r:id="rId54"/>
    <p:sldId id="362" r:id="rId55"/>
    <p:sldId id="363" r:id="rId56"/>
    <p:sldId id="364" r:id="rId57"/>
    <p:sldId id="365" r:id="rId58"/>
  </p:sldIdLst>
  <p:sldSz cx="12192000" cy="6858000"/>
  <p:notesSz cx="10020300" cy="6888163"/>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99FF"/>
    <a:srgbClr val="FFFFFF"/>
    <a:srgbClr val="7563FD"/>
    <a:srgbClr val="2952FF"/>
    <a:srgbClr val="FF6600"/>
    <a:srgbClr val="9D90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71" autoAdjust="0"/>
    <p:restoredTop sz="93684" autoAdjust="0"/>
  </p:normalViewPr>
  <p:slideViewPr>
    <p:cSldViewPr snapToGrid="0">
      <p:cViewPr varScale="1">
        <p:scale>
          <a:sx n="104" d="100"/>
          <a:sy n="104" d="100"/>
        </p:scale>
        <p:origin x="7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3082517-0511-21E4-839E-9399A32BF65D}"/>
              </a:ext>
            </a:extLst>
          </p:cNvPr>
          <p:cNvSpPr>
            <a:spLocks noGrp="1"/>
          </p:cNvSpPr>
          <p:nvPr>
            <p:ph type="hdr" sz="quarter"/>
          </p:nvPr>
        </p:nvSpPr>
        <p:spPr>
          <a:xfrm>
            <a:off x="0" y="0"/>
            <a:ext cx="4341813" cy="346075"/>
          </a:xfrm>
          <a:prstGeom prst="rect">
            <a:avLst/>
          </a:prstGeom>
        </p:spPr>
        <p:txBody>
          <a:bodyPr vert="horz" lIns="91440" tIns="45720" rIns="91440" bIns="45720" rtlCol="0"/>
          <a:lstStyle>
            <a:lvl1pPr algn="l">
              <a:defRPr sz="1200"/>
            </a:lvl1pPr>
          </a:lstStyle>
          <a:p>
            <a:endParaRPr lang="th-TH"/>
          </a:p>
        </p:txBody>
      </p:sp>
      <p:sp>
        <p:nvSpPr>
          <p:cNvPr id="3" name="Date Placeholder 2">
            <a:extLst>
              <a:ext uri="{FF2B5EF4-FFF2-40B4-BE49-F238E27FC236}">
                <a16:creationId xmlns:a16="http://schemas.microsoft.com/office/drawing/2014/main" id="{010ACC60-DC57-1C85-CB1C-F669641A208F}"/>
              </a:ext>
            </a:extLst>
          </p:cNvPr>
          <p:cNvSpPr>
            <a:spLocks noGrp="1"/>
          </p:cNvSpPr>
          <p:nvPr>
            <p:ph type="dt" sz="quarter" idx="1"/>
          </p:nvPr>
        </p:nvSpPr>
        <p:spPr>
          <a:xfrm>
            <a:off x="5675313" y="0"/>
            <a:ext cx="4343400" cy="346075"/>
          </a:xfrm>
          <a:prstGeom prst="rect">
            <a:avLst/>
          </a:prstGeom>
        </p:spPr>
        <p:txBody>
          <a:bodyPr vert="horz" lIns="91440" tIns="45720" rIns="91440" bIns="45720" rtlCol="0"/>
          <a:lstStyle>
            <a:lvl1pPr algn="r">
              <a:defRPr sz="1200"/>
            </a:lvl1pPr>
          </a:lstStyle>
          <a:p>
            <a:fld id="{D226B810-0222-4672-8009-6DCC49F0CF27}" type="datetimeFigureOut">
              <a:rPr lang="th-TH" smtClean="0"/>
              <a:t>10/01/68</a:t>
            </a:fld>
            <a:endParaRPr lang="th-TH"/>
          </a:p>
        </p:txBody>
      </p:sp>
      <p:sp>
        <p:nvSpPr>
          <p:cNvPr id="4" name="Footer Placeholder 3">
            <a:extLst>
              <a:ext uri="{FF2B5EF4-FFF2-40B4-BE49-F238E27FC236}">
                <a16:creationId xmlns:a16="http://schemas.microsoft.com/office/drawing/2014/main" id="{07628B9F-B986-3DAA-9B9D-A3682B9BA1E9}"/>
              </a:ext>
            </a:extLst>
          </p:cNvPr>
          <p:cNvSpPr>
            <a:spLocks noGrp="1"/>
          </p:cNvSpPr>
          <p:nvPr>
            <p:ph type="ftr" sz="quarter" idx="2"/>
          </p:nvPr>
        </p:nvSpPr>
        <p:spPr>
          <a:xfrm>
            <a:off x="0" y="6542088"/>
            <a:ext cx="4341813" cy="346075"/>
          </a:xfrm>
          <a:prstGeom prst="rect">
            <a:avLst/>
          </a:prstGeom>
        </p:spPr>
        <p:txBody>
          <a:bodyPr vert="horz" lIns="91440" tIns="45720" rIns="91440" bIns="45720" rtlCol="0" anchor="b"/>
          <a:lstStyle>
            <a:lvl1pPr algn="l">
              <a:defRPr sz="1200"/>
            </a:lvl1pPr>
          </a:lstStyle>
          <a:p>
            <a:endParaRPr lang="th-TH"/>
          </a:p>
        </p:txBody>
      </p:sp>
      <p:sp>
        <p:nvSpPr>
          <p:cNvPr id="5" name="Slide Number Placeholder 4">
            <a:extLst>
              <a:ext uri="{FF2B5EF4-FFF2-40B4-BE49-F238E27FC236}">
                <a16:creationId xmlns:a16="http://schemas.microsoft.com/office/drawing/2014/main" id="{158C9EB8-6757-DAC5-CB82-ADB286CB0B67}"/>
              </a:ext>
            </a:extLst>
          </p:cNvPr>
          <p:cNvSpPr>
            <a:spLocks noGrp="1"/>
          </p:cNvSpPr>
          <p:nvPr>
            <p:ph type="sldNum" sz="quarter" idx="3"/>
          </p:nvPr>
        </p:nvSpPr>
        <p:spPr>
          <a:xfrm>
            <a:off x="5675313" y="6542088"/>
            <a:ext cx="4343400" cy="346075"/>
          </a:xfrm>
          <a:prstGeom prst="rect">
            <a:avLst/>
          </a:prstGeom>
        </p:spPr>
        <p:txBody>
          <a:bodyPr vert="horz" lIns="91440" tIns="45720" rIns="91440" bIns="45720" rtlCol="0" anchor="b"/>
          <a:lstStyle>
            <a:lvl1pPr algn="r">
              <a:defRPr sz="1200"/>
            </a:lvl1pPr>
          </a:lstStyle>
          <a:p>
            <a:fld id="{6ADE92F3-DCE4-4AA9-93B4-06DAA91DE6C6}" type="slidenum">
              <a:rPr lang="th-TH" smtClean="0"/>
              <a:t>‹#›</a:t>
            </a:fld>
            <a:endParaRPr lang="th-TH"/>
          </a:p>
        </p:txBody>
      </p:sp>
    </p:spTree>
    <p:extLst>
      <p:ext uri="{BB962C8B-B14F-4D97-AF65-F5344CB8AC3E}">
        <p14:creationId xmlns:p14="http://schemas.microsoft.com/office/powerpoint/2010/main" val="326278715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42130" cy="345604"/>
          </a:xfrm>
          <a:prstGeom prst="rect">
            <a:avLst/>
          </a:prstGeom>
        </p:spPr>
        <p:txBody>
          <a:bodyPr vert="horz" lIns="96616" tIns="48308" rIns="96616" bIns="48308" rtlCol="0"/>
          <a:lstStyle>
            <a:lvl1pPr algn="l">
              <a:defRPr sz="1300"/>
            </a:lvl1pPr>
          </a:lstStyle>
          <a:p>
            <a:endParaRPr lang="en-US"/>
          </a:p>
        </p:txBody>
      </p:sp>
      <p:sp>
        <p:nvSpPr>
          <p:cNvPr id="3" name="Date Placeholder 2"/>
          <p:cNvSpPr>
            <a:spLocks noGrp="1"/>
          </p:cNvSpPr>
          <p:nvPr>
            <p:ph type="dt" idx="1"/>
          </p:nvPr>
        </p:nvSpPr>
        <p:spPr>
          <a:xfrm>
            <a:off x="5675851" y="1"/>
            <a:ext cx="4342130" cy="345604"/>
          </a:xfrm>
          <a:prstGeom prst="rect">
            <a:avLst/>
          </a:prstGeom>
        </p:spPr>
        <p:txBody>
          <a:bodyPr vert="horz" lIns="96616" tIns="48308" rIns="96616" bIns="48308" rtlCol="0"/>
          <a:lstStyle>
            <a:lvl1pPr algn="r">
              <a:defRPr sz="1300"/>
            </a:lvl1pPr>
          </a:lstStyle>
          <a:p>
            <a:fld id="{EE2A6544-0AD6-4377-9988-02D567F5D0FC}" type="datetimeFigureOut">
              <a:rPr lang="en-US" smtClean="0"/>
              <a:t>1/10/2025</a:t>
            </a:fld>
            <a:endParaRPr lang="en-US"/>
          </a:p>
        </p:txBody>
      </p:sp>
      <p:sp>
        <p:nvSpPr>
          <p:cNvPr id="4" name="Slide Image Placeholder 3"/>
          <p:cNvSpPr>
            <a:spLocks noGrp="1" noRot="1" noChangeAspect="1"/>
          </p:cNvSpPr>
          <p:nvPr>
            <p:ph type="sldImg" idx="2"/>
          </p:nvPr>
        </p:nvSpPr>
        <p:spPr>
          <a:xfrm>
            <a:off x="2943225" y="860425"/>
            <a:ext cx="4133850" cy="2325688"/>
          </a:xfrm>
          <a:prstGeom prst="rect">
            <a:avLst/>
          </a:prstGeom>
          <a:noFill/>
          <a:ln w="12700">
            <a:solidFill>
              <a:prstClr val="black"/>
            </a:solidFill>
          </a:ln>
        </p:spPr>
        <p:txBody>
          <a:bodyPr vert="horz" lIns="96616" tIns="48308" rIns="96616" bIns="48308" rtlCol="0" anchor="ctr"/>
          <a:lstStyle/>
          <a:p>
            <a:endParaRPr lang="en-US"/>
          </a:p>
        </p:txBody>
      </p:sp>
      <p:sp>
        <p:nvSpPr>
          <p:cNvPr id="5" name="Notes Placeholder 4"/>
          <p:cNvSpPr>
            <a:spLocks noGrp="1"/>
          </p:cNvSpPr>
          <p:nvPr>
            <p:ph type="body" sz="quarter" idx="3"/>
          </p:nvPr>
        </p:nvSpPr>
        <p:spPr>
          <a:xfrm>
            <a:off x="1002030" y="3314928"/>
            <a:ext cx="8016240" cy="2712215"/>
          </a:xfrm>
          <a:prstGeom prst="rect">
            <a:avLst/>
          </a:prstGeom>
        </p:spPr>
        <p:txBody>
          <a:bodyPr vert="horz" lIns="96616" tIns="48308" rIns="96616" bIns="4830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42560"/>
            <a:ext cx="4342130" cy="345603"/>
          </a:xfrm>
          <a:prstGeom prst="rect">
            <a:avLst/>
          </a:prstGeom>
        </p:spPr>
        <p:txBody>
          <a:bodyPr vert="horz" lIns="96616" tIns="48308" rIns="96616" bIns="48308" rtlCol="0" anchor="b"/>
          <a:lstStyle>
            <a:lvl1pPr algn="l">
              <a:defRPr sz="1300"/>
            </a:lvl1pPr>
          </a:lstStyle>
          <a:p>
            <a:endParaRPr lang="en-US"/>
          </a:p>
        </p:txBody>
      </p:sp>
      <p:sp>
        <p:nvSpPr>
          <p:cNvPr id="7" name="Slide Number Placeholder 6"/>
          <p:cNvSpPr>
            <a:spLocks noGrp="1"/>
          </p:cNvSpPr>
          <p:nvPr>
            <p:ph type="sldNum" sz="quarter" idx="5"/>
          </p:nvPr>
        </p:nvSpPr>
        <p:spPr>
          <a:xfrm>
            <a:off x="5675851" y="6542560"/>
            <a:ext cx="4342130" cy="345603"/>
          </a:xfrm>
          <a:prstGeom prst="rect">
            <a:avLst/>
          </a:prstGeom>
        </p:spPr>
        <p:txBody>
          <a:bodyPr vert="horz" lIns="96616" tIns="48308" rIns="96616" bIns="48308" rtlCol="0" anchor="b"/>
          <a:lstStyle>
            <a:lvl1pPr algn="r">
              <a:defRPr sz="1300"/>
            </a:lvl1pPr>
          </a:lstStyle>
          <a:p>
            <a:fld id="{9F63AC37-D020-4D5A-AB03-D26A3C0D20F9}" type="slidenum">
              <a:rPr lang="en-US" smtClean="0"/>
              <a:t>‹#›</a:t>
            </a:fld>
            <a:endParaRPr lang="en-US"/>
          </a:p>
        </p:txBody>
      </p:sp>
    </p:spTree>
    <p:extLst>
      <p:ext uri="{BB962C8B-B14F-4D97-AF65-F5344CB8AC3E}">
        <p14:creationId xmlns:p14="http://schemas.microsoft.com/office/powerpoint/2010/main" val="352500284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3240046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9B40B-35B6-ECF6-186D-32F0DE09AB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7E859-B6E4-279B-85EC-627C64F82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899C6-3986-18A1-FB0B-FEC7C35FF4D8}"/>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3940860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3102F-0B33-7436-5E8D-8DC0E08F5A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24715-F428-F7B4-F8FC-4BC64C6AB2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622E36-5B59-03A3-089F-8CC1C421773C}"/>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2890521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78AAC-4312-2FE4-8973-FE755F1EE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3083F7-54B4-A921-05F0-2EAB78F9F0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43456-9551-A531-0ECD-A3C6C424BF1C}"/>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1328775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C9993-2DF6-80A0-6B65-DAFF9B71CE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095FC8-A44C-EDEE-E760-D810AE3533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22916A-65F2-5F9E-47FE-635C7A658498}"/>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27542536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A1EC1-37C6-5E23-3D76-36520FDF7E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9B7B4B-C8AA-D273-EFAD-0E9F9E7270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06A8A0-549C-0141-6BC6-936E0F614184}"/>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1044333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C759D-2D4A-4A97-4E13-8AC58FE3B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91774E-0174-8EB0-0E09-4723AE31F9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63C41-B709-88A1-3A21-0265270B6EF3}"/>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633586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556E4-F77F-A9C8-A0F1-49EC6E0088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372390-7BFC-2993-1A70-4C2D45E786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E8BA1-741D-BA31-A18A-BD4D6088C99B}"/>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1427578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CEEC8-C6CF-835C-1A19-E4D7AFBC0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04AB0-A9B6-A541-F698-735EA7E763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556DD-4C0A-C951-CDF0-82B6B6E3A339}"/>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2502816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15F79-7F36-BCA5-4DFD-5909A6D551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3DCEFF-371D-0250-A01C-3195D4A6C3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E1E00E-E621-6784-81DF-E93875E2DDDA}"/>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1545665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6CF99-408E-2D08-9C79-7E6AB5E64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691E5D-22BA-B96F-0C25-9993004A0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30B36-65AC-FC51-E0B0-BEEB50208B15}"/>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1156009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629F7-8B07-9D5C-C712-4F0BD6A4FA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3A7B2B-2CA3-A189-C868-4D5102A23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39FC9B-E192-C913-A00E-513884941B84}"/>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1770572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31FF1-0BAA-9FF4-4655-C06C4B0CA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94FB79-D139-29B4-23A9-E2D8E652C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ABA1D2-D80E-4456-B312-C6C0AD5315DD}"/>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3717704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680F3-E4F2-0A20-D712-CA0F5B866F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66F1CA-1628-3D2F-2F1F-E624AFA98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F0DDB-5E21-2A4F-23D8-075CA56B1024}"/>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2369493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06BF6-1ADC-F24D-8122-AA7F394415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A0AB8-0C67-3B97-9DE0-6D0964D707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EDB52-B324-BBAF-126A-BB06E3B8513D}"/>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346070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28445-B5E8-5276-68EA-05C7E33D90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86F447-0140-CDD3-3762-07C7BA0EBE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07E4B-F52F-D603-6966-F2B4202E9630}"/>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2031708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A9D7-4984-E2DD-C873-04E707942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DBAAD-7C9D-385F-B840-6A2595A943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19CEAB-7D93-07F2-C403-1E514232AB99}"/>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9169247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CC6EA-6FA1-2589-C610-B8A08D77EA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CE2E8C-F1C7-F25C-B9F3-74FDA1D9E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34358C-BD71-7E4A-2C5F-0E4365EB9BB4}"/>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1206988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CDA88-CD4B-0F3A-EF5E-6FBCE54F69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84F539-832B-C0BE-5274-A5AC7D458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786E6-F523-6249-B670-439BFA32AD2F}"/>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1642219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3EE05-4522-DDBE-C046-E6E91FF2EF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27916D-198F-E1A3-AE8D-0958A1D38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622825-635F-3488-17AE-910D596D8709}"/>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1285179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2C9E8-B0B9-F636-E3A7-22E30F3E1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354A9-8016-7F1A-CE8B-75F8F265E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0CAF8D-F076-F271-61F2-74079D269D7E}"/>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2847596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35B59-9F5D-062E-8850-6E056A17B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2097F8-AC53-3FDB-F96C-40CF26325E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58A152-850C-AFB2-123C-914A957CC7D8}"/>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4237518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0DA31-AC82-D3A5-DF61-3B916DCAF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BE0AD-0244-749E-6257-1687A7580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AECAC-5287-8FB7-C5CF-E5F0F1817E5D}"/>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3243857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1BFD9-EAA9-E463-159A-CC9E98DC4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865D1F-64C9-21CF-B590-D02C6C1670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623806-CC87-60A0-11EB-57292B9BAEF2}"/>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903459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B1A96-1655-DB84-DAE7-F1453926DC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0094A3-2CFE-1B32-0841-7CDB8DEDA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7C0CDC-04F3-7FA6-BADD-89A1222AE9AC}"/>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19243483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C5625-2983-4119-186F-9BCEAFA36A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70D0D-19DF-F707-B7FE-513D8E7EF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D8870-7E03-D5BA-0624-C4019D12E176}"/>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594428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28A8-4EB2-25F4-D50B-C968AA7EE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827163-D9E4-621C-D832-F0169D9D79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9C465-D16C-CACF-253B-9CB15591A5AB}"/>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24852834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76880-EB0C-91F1-0789-78CA254CE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26479C-9D06-4146-A83E-6903DD0AC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2B283B-E316-5811-DDA6-5807E267DDDB}"/>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34448818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5EFD6-DAD5-D449-1A78-35F938E4A8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A1699-F1F9-24C6-014D-076801453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954D7-C153-7FD8-759F-CAFA4CD898E4}"/>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17299151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5768E-117A-8640-515A-EB74EBD869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F9DAEC-4996-C488-A861-56C0D5A9E1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D70FD8-163F-CF33-535B-631CC4949245}"/>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2630671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C04E7-9030-54FE-DCD4-E2EDDA2727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674770-7F6E-0580-0575-7A93EF975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5B714-7C53-E003-190E-16D14B8E4904}"/>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2508835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B6C3B-36A6-1961-C84A-DD0BEA670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31744-2760-A422-ED5E-657EE43B20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48B51-30E9-5BD5-F6AB-9F81DFD1E4B9}"/>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316231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B630E-A4DE-A5B2-7648-CCB72D008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3FD4F6-663C-EAE9-375E-D22F2348FA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28EDA0-C755-3F33-41E8-7B50B8101243}"/>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3863713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057E7-C573-F265-64E1-25EEC4A90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77840-A6FF-ADD2-E0BD-EEDA657C8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960360-AB15-68F7-A430-7402833810CD}"/>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2867072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EB1F7-7EF7-B361-7BC7-9A84C9E453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FCFFB-5FBE-95BD-828F-1773AB7831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E2898-AD26-7EE8-6404-D2D064CFA52E}"/>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4165434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EBDA6-34E7-AC4D-C7D3-858EADF60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F120A1-1FEB-A148-57CE-7B339F5C83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ABFC6D-AF32-6105-F88C-B25166C688DD}"/>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3094228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8F7FE-9CF6-5F5C-3D0E-CAE372A98B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8E0C9-3ADF-282D-0537-52082B0B2A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AEA271-EBB9-D290-2F22-DB8283F881BE}"/>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23643931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02809-F55B-9CB3-FFAC-36FD56DB1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5518E-EF95-D545-8C32-252DDA4D56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E0425F-B90F-E88E-7EB5-677A4FB902CA}"/>
              </a:ext>
            </a:extLst>
          </p:cNvPr>
          <p:cNvSpPr>
            <a:spLocks noGrp="1"/>
          </p:cNvSpPr>
          <p:nvPr>
            <p:ph type="body" idx="1"/>
          </p:nvPr>
        </p:nvSpPr>
        <p:spPr/>
        <p:txBody>
          <a:bodyPr/>
          <a:lstStyle/>
          <a:p>
            <a:endParaRPr lang="th-TH" dirty="0"/>
          </a:p>
        </p:txBody>
      </p:sp>
    </p:spTree>
    <p:extLst>
      <p:ext uri="{BB962C8B-B14F-4D97-AF65-F5344CB8AC3E}">
        <p14:creationId xmlns:p14="http://schemas.microsoft.com/office/powerpoint/2010/main" val="1892787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B9F2B-8048-1516-8B1B-80DC02C094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th-TH"/>
          </a:p>
        </p:txBody>
      </p:sp>
      <p:sp>
        <p:nvSpPr>
          <p:cNvPr id="3" name="Subtitle 2">
            <a:extLst>
              <a:ext uri="{FF2B5EF4-FFF2-40B4-BE49-F238E27FC236}">
                <a16:creationId xmlns:a16="http://schemas.microsoft.com/office/drawing/2014/main" id="{96658713-711B-2CA6-CCB9-EC2EF3842E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th-TH"/>
          </a:p>
        </p:txBody>
      </p:sp>
      <p:sp>
        <p:nvSpPr>
          <p:cNvPr id="4" name="Date Placeholder 3">
            <a:extLst>
              <a:ext uri="{FF2B5EF4-FFF2-40B4-BE49-F238E27FC236}">
                <a16:creationId xmlns:a16="http://schemas.microsoft.com/office/drawing/2014/main" id="{32E186AA-F61E-2FD8-9FFF-139AFE406A6A}"/>
              </a:ext>
            </a:extLst>
          </p:cNvPr>
          <p:cNvSpPr>
            <a:spLocks noGrp="1"/>
          </p:cNvSpPr>
          <p:nvPr>
            <p:ph type="dt" sz="half" idx="10"/>
          </p:nvPr>
        </p:nvSpPr>
        <p:spPr/>
        <p:txBody>
          <a:bodyPr/>
          <a:lstStyle/>
          <a:p>
            <a:fld id="{7AD8AF9C-A225-4B5F-9BEF-CB3E8A0BB3E2}" type="datetime1">
              <a:rPr lang="th-TH" smtClean="0"/>
              <a:t>10/01/68</a:t>
            </a:fld>
            <a:endParaRPr lang="th-TH"/>
          </a:p>
        </p:txBody>
      </p:sp>
      <p:sp>
        <p:nvSpPr>
          <p:cNvPr id="5" name="Footer Placeholder 4">
            <a:extLst>
              <a:ext uri="{FF2B5EF4-FFF2-40B4-BE49-F238E27FC236}">
                <a16:creationId xmlns:a16="http://schemas.microsoft.com/office/drawing/2014/main" id="{D7106C0F-1C9B-16E1-5FD2-82E2429D21A0}"/>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A2D2B257-67C4-F466-BD75-61C126668165}"/>
              </a:ext>
            </a:extLst>
          </p:cNvPr>
          <p:cNvSpPr>
            <a:spLocks noGrp="1"/>
          </p:cNvSpPr>
          <p:nvPr>
            <p:ph type="sldNum" sz="quarter" idx="12"/>
          </p:nvPr>
        </p:nvSpPr>
        <p:spPr/>
        <p:txBody>
          <a:bodyPr/>
          <a:lstStyle/>
          <a:p>
            <a:fld id="{E87C8226-E26C-4D72-ABF6-F44C134ADDA6}" type="slidenum">
              <a:rPr lang="th-TH" smtClean="0"/>
              <a:t>‹#›</a:t>
            </a:fld>
            <a:endParaRPr lang="th-TH"/>
          </a:p>
        </p:txBody>
      </p:sp>
    </p:spTree>
    <p:extLst>
      <p:ext uri="{BB962C8B-B14F-4D97-AF65-F5344CB8AC3E}">
        <p14:creationId xmlns:p14="http://schemas.microsoft.com/office/powerpoint/2010/main" val="1947881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34F60-D7E8-E76A-9D85-8AC320A90DC5}"/>
              </a:ext>
            </a:extLst>
          </p:cNvPr>
          <p:cNvSpPr>
            <a:spLocks noGrp="1"/>
          </p:cNvSpPr>
          <p:nvPr>
            <p:ph type="title"/>
          </p:nvPr>
        </p:nvSpPr>
        <p:spPr/>
        <p:txBody>
          <a:bodyPr/>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4C3A32AC-0074-6759-E725-3C61555DDB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F564B7C5-AAF9-8F78-BFD5-08CBC9F2A148}"/>
              </a:ext>
            </a:extLst>
          </p:cNvPr>
          <p:cNvSpPr>
            <a:spLocks noGrp="1"/>
          </p:cNvSpPr>
          <p:nvPr>
            <p:ph type="dt" sz="half" idx="10"/>
          </p:nvPr>
        </p:nvSpPr>
        <p:spPr/>
        <p:txBody>
          <a:bodyPr/>
          <a:lstStyle/>
          <a:p>
            <a:fld id="{433C3E85-CDAE-47F8-957F-4E6F9B28DC12}" type="datetime1">
              <a:rPr lang="th-TH" smtClean="0"/>
              <a:t>10/01/68</a:t>
            </a:fld>
            <a:endParaRPr lang="th-TH"/>
          </a:p>
        </p:txBody>
      </p:sp>
      <p:sp>
        <p:nvSpPr>
          <p:cNvPr id="5" name="Footer Placeholder 4">
            <a:extLst>
              <a:ext uri="{FF2B5EF4-FFF2-40B4-BE49-F238E27FC236}">
                <a16:creationId xmlns:a16="http://schemas.microsoft.com/office/drawing/2014/main" id="{C7486384-EAFE-7050-4EDE-8D6745571DB8}"/>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11F9B542-90C4-A255-0C98-877614A82880}"/>
              </a:ext>
            </a:extLst>
          </p:cNvPr>
          <p:cNvSpPr>
            <a:spLocks noGrp="1"/>
          </p:cNvSpPr>
          <p:nvPr>
            <p:ph type="sldNum" sz="quarter" idx="12"/>
          </p:nvPr>
        </p:nvSpPr>
        <p:spPr/>
        <p:txBody>
          <a:bodyPr/>
          <a:lstStyle/>
          <a:p>
            <a:fld id="{E87C8226-E26C-4D72-ABF6-F44C134ADDA6}" type="slidenum">
              <a:rPr lang="th-TH" smtClean="0"/>
              <a:t>‹#›</a:t>
            </a:fld>
            <a:endParaRPr lang="th-TH"/>
          </a:p>
        </p:txBody>
      </p:sp>
    </p:spTree>
    <p:extLst>
      <p:ext uri="{BB962C8B-B14F-4D97-AF65-F5344CB8AC3E}">
        <p14:creationId xmlns:p14="http://schemas.microsoft.com/office/powerpoint/2010/main" val="27278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07828-99E0-77E2-1A9C-3BD76AFC87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th-TH"/>
          </a:p>
        </p:txBody>
      </p:sp>
      <p:sp>
        <p:nvSpPr>
          <p:cNvPr id="3" name="Vertical Text Placeholder 2">
            <a:extLst>
              <a:ext uri="{FF2B5EF4-FFF2-40B4-BE49-F238E27FC236}">
                <a16:creationId xmlns:a16="http://schemas.microsoft.com/office/drawing/2014/main" id="{F196C95D-F3AF-F34F-CB9A-034025AEDD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82A9E652-DD85-C70E-4643-080B242379C9}"/>
              </a:ext>
            </a:extLst>
          </p:cNvPr>
          <p:cNvSpPr>
            <a:spLocks noGrp="1"/>
          </p:cNvSpPr>
          <p:nvPr>
            <p:ph type="dt" sz="half" idx="10"/>
          </p:nvPr>
        </p:nvSpPr>
        <p:spPr/>
        <p:txBody>
          <a:bodyPr/>
          <a:lstStyle/>
          <a:p>
            <a:fld id="{6D1DDC1C-4E6C-4B12-A11F-FB845838D3CE}" type="datetime1">
              <a:rPr lang="th-TH" smtClean="0"/>
              <a:t>10/01/68</a:t>
            </a:fld>
            <a:endParaRPr lang="th-TH"/>
          </a:p>
        </p:txBody>
      </p:sp>
      <p:sp>
        <p:nvSpPr>
          <p:cNvPr id="5" name="Footer Placeholder 4">
            <a:extLst>
              <a:ext uri="{FF2B5EF4-FFF2-40B4-BE49-F238E27FC236}">
                <a16:creationId xmlns:a16="http://schemas.microsoft.com/office/drawing/2014/main" id="{2D10E0EE-7AAC-0FF3-D9F2-DA1DACC85DE9}"/>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B462C1A0-5258-546E-DD0A-CB806D662E6A}"/>
              </a:ext>
            </a:extLst>
          </p:cNvPr>
          <p:cNvSpPr>
            <a:spLocks noGrp="1"/>
          </p:cNvSpPr>
          <p:nvPr>
            <p:ph type="sldNum" sz="quarter" idx="12"/>
          </p:nvPr>
        </p:nvSpPr>
        <p:spPr/>
        <p:txBody>
          <a:bodyPr/>
          <a:lstStyle/>
          <a:p>
            <a:fld id="{E87C8226-E26C-4D72-ABF6-F44C134ADDA6}" type="slidenum">
              <a:rPr lang="th-TH" smtClean="0"/>
              <a:t>‹#›</a:t>
            </a:fld>
            <a:endParaRPr lang="th-TH"/>
          </a:p>
        </p:txBody>
      </p:sp>
    </p:spTree>
    <p:extLst>
      <p:ext uri="{BB962C8B-B14F-4D97-AF65-F5344CB8AC3E}">
        <p14:creationId xmlns:p14="http://schemas.microsoft.com/office/powerpoint/2010/main" val="2366406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E0D9-6961-DA86-531B-EFA2A2281592}"/>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B3B17736-186B-D367-9828-BD7F2A72C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EE2FE1E8-AC02-43B6-55B2-6FF71C9F1377}"/>
              </a:ext>
            </a:extLst>
          </p:cNvPr>
          <p:cNvSpPr>
            <a:spLocks noGrp="1"/>
          </p:cNvSpPr>
          <p:nvPr>
            <p:ph type="dt" sz="half" idx="10"/>
          </p:nvPr>
        </p:nvSpPr>
        <p:spPr/>
        <p:txBody>
          <a:bodyPr/>
          <a:lstStyle/>
          <a:p>
            <a:fld id="{FE0BF27C-1A07-498A-A250-BA9A5A61BF8B}" type="datetime1">
              <a:rPr lang="th-TH" smtClean="0"/>
              <a:t>10/01/68</a:t>
            </a:fld>
            <a:endParaRPr lang="th-TH"/>
          </a:p>
        </p:txBody>
      </p:sp>
      <p:sp>
        <p:nvSpPr>
          <p:cNvPr id="5" name="Footer Placeholder 4">
            <a:extLst>
              <a:ext uri="{FF2B5EF4-FFF2-40B4-BE49-F238E27FC236}">
                <a16:creationId xmlns:a16="http://schemas.microsoft.com/office/drawing/2014/main" id="{2E2227AF-C00D-B830-478B-2F8AD545C1B9}"/>
              </a:ext>
            </a:extLst>
          </p:cNvPr>
          <p:cNvSpPr>
            <a:spLocks noGrp="1"/>
          </p:cNvSpPr>
          <p:nvPr>
            <p:ph type="ftr" sz="quarter" idx="11"/>
          </p:nvPr>
        </p:nvSpPr>
        <p:spPr/>
        <p:txBody>
          <a:bodyPr/>
          <a:lstStyle/>
          <a:p>
            <a:endParaRPr lang="th-TH" dirty="0"/>
          </a:p>
        </p:txBody>
      </p:sp>
      <p:sp>
        <p:nvSpPr>
          <p:cNvPr id="6" name="Slide Number Placeholder 5">
            <a:extLst>
              <a:ext uri="{FF2B5EF4-FFF2-40B4-BE49-F238E27FC236}">
                <a16:creationId xmlns:a16="http://schemas.microsoft.com/office/drawing/2014/main" id="{2E1F6BC0-DFCF-7BC9-6661-7C8EAC55FE1D}"/>
              </a:ext>
            </a:extLst>
          </p:cNvPr>
          <p:cNvSpPr>
            <a:spLocks noGrp="1"/>
          </p:cNvSpPr>
          <p:nvPr>
            <p:ph type="sldNum" sz="quarter" idx="12"/>
          </p:nvPr>
        </p:nvSpPr>
        <p:spPr/>
        <p:txBody>
          <a:bodyPr/>
          <a:lstStyle/>
          <a:p>
            <a:fld id="{E87C8226-E26C-4D72-ABF6-F44C134ADDA6}" type="slidenum">
              <a:rPr lang="th-TH" smtClean="0"/>
              <a:t>‹#›</a:t>
            </a:fld>
            <a:endParaRPr lang="th-TH"/>
          </a:p>
        </p:txBody>
      </p:sp>
    </p:spTree>
    <p:extLst>
      <p:ext uri="{BB962C8B-B14F-4D97-AF65-F5344CB8AC3E}">
        <p14:creationId xmlns:p14="http://schemas.microsoft.com/office/powerpoint/2010/main" val="3598526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96C91-DC91-E31B-B2DF-B63607EA93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th-TH"/>
          </a:p>
        </p:txBody>
      </p:sp>
      <p:sp>
        <p:nvSpPr>
          <p:cNvPr id="3" name="Text Placeholder 2">
            <a:extLst>
              <a:ext uri="{FF2B5EF4-FFF2-40B4-BE49-F238E27FC236}">
                <a16:creationId xmlns:a16="http://schemas.microsoft.com/office/drawing/2014/main" id="{BDAE4D1B-55D3-FC74-AFE9-4CF58A430C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1A62DB-85DD-B9C7-D0A1-D54AB3AB18BC}"/>
              </a:ext>
            </a:extLst>
          </p:cNvPr>
          <p:cNvSpPr>
            <a:spLocks noGrp="1"/>
          </p:cNvSpPr>
          <p:nvPr>
            <p:ph type="dt" sz="half" idx="10"/>
          </p:nvPr>
        </p:nvSpPr>
        <p:spPr/>
        <p:txBody>
          <a:bodyPr/>
          <a:lstStyle/>
          <a:p>
            <a:fld id="{E44F400F-2D5D-4753-A67D-FEF7FD94AF3A}" type="datetime1">
              <a:rPr lang="th-TH" smtClean="0"/>
              <a:t>10/01/68</a:t>
            </a:fld>
            <a:endParaRPr lang="th-TH"/>
          </a:p>
        </p:txBody>
      </p:sp>
      <p:sp>
        <p:nvSpPr>
          <p:cNvPr id="5" name="Footer Placeholder 4">
            <a:extLst>
              <a:ext uri="{FF2B5EF4-FFF2-40B4-BE49-F238E27FC236}">
                <a16:creationId xmlns:a16="http://schemas.microsoft.com/office/drawing/2014/main" id="{ED7D775F-C3B0-5605-572F-1A4CEE088FC2}"/>
              </a:ext>
            </a:extLst>
          </p:cNvPr>
          <p:cNvSpPr>
            <a:spLocks noGrp="1"/>
          </p:cNvSpPr>
          <p:nvPr>
            <p:ph type="ftr" sz="quarter" idx="11"/>
          </p:nvPr>
        </p:nvSpPr>
        <p:spPr/>
        <p:txBody>
          <a:bodyPr/>
          <a:lstStyle/>
          <a:p>
            <a:endParaRPr lang="th-TH"/>
          </a:p>
        </p:txBody>
      </p:sp>
      <p:sp>
        <p:nvSpPr>
          <p:cNvPr id="6" name="Slide Number Placeholder 5">
            <a:extLst>
              <a:ext uri="{FF2B5EF4-FFF2-40B4-BE49-F238E27FC236}">
                <a16:creationId xmlns:a16="http://schemas.microsoft.com/office/drawing/2014/main" id="{5904DDFD-2AA6-170A-A66B-D747A95DD561}"/>
              </a:ext>
            </a:extLst>
          </p:cNvPr>
          <p:cNvSpPr>
            <a:spLocks noGrp="1"/>
          </p:cNvSpPr>
          <p:nvPr>
            <p:ph type="sldNum" sz="quarter" idx="12"/>
          </p:nvPr>
        </p:nvSpPr>
        <p:spPr/>
        <p:txBody>
          <a:bodyPr/>
          <a:lstStyle/>
          <a:p>
            <a:fld id="{E87C8226-E26C-4D72-ABF6-F44C134ADDA6}" type="slidenum">
              <a:rPr lang="th-TH" smtClean="0"/>
              <a:t>‹#›</a:t>
            </a:fld>
            <a:endParaRPr lang="th-TH"/>
          </a:p>
        </p:txBody>
      </p:sp>
    </p:spTree>
    <p:extLst>
      <p:ext uri="{BB962C8B-B14F-4D97-AF65-F5344CB8AC3E}">
        <p14:creationId xmlns:p14="http://schemas.microsoft.com/office/powerpoint/2010/main" val="756585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7636-735D-3947-DCF2-DF4075ADCAD8}"/>
              </a:ext>
            </a:extLst>
          </p:cNvPr>
          <p:cNvSpPr>
            <a:spLocks noGrp="1"/>
          </p:cNvSpPr>
          <p:nvPr>
            <p:ph type="title"/>
          </p:nvPr>
        </p:nvSpPr>
        <p:spPr/>
        <p:txBody>
          <a:bodyPr/>
          <a:lstStyle/>
          <a:p>
            <a:r>
              <a:rPr lang="en-US"/>
              <a:t>Click to edit Master title style</a:t>
            </a:r>
            <a:endParaRPr lang="th-TH"/>
          </a:p>
        </p:txBody>
      </p:sp>
      <p:sp>
        <p:nvSpPr>
          <p:cNvPr id="3" name="Content Placeholder 2">
            <a:extLst>
              <a:ext uri="{FF2B5EF4-FFF2-40B4-BE49-F238E27FC236}">
                <a16:creationId xmlns:a16="http://schemas.microsoft.com/office/drawing/2014/main" id="{9B2246DF-0099-2139-C9AC-34BB9E4B8C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Content Placeholder 3">
            <a:extLst>
              <a:ext uri="{FF2B5EF4-FFF2-40B4-BE49-F238E27FC236}">
                <a16:creationId xmlns:a16="http://schemas.microsoft.com/office/drawing/2014/main" id="{0E018789-F608-8549-799C-B8212ACD6D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Date Placeholder 4">
            <a:extLst>
              <a:ext uri="{FF2B5EF4-FFF2-40B4-BE49-F238E27FC236}">
                <a16:creationId xmlns:a16="http://schemas.microsoft.com/office/drawing/2014/main" id="{4DAB8428-D055-CDC5-B453-8D583174536B}"/>
              </a:ext>
            </a:extLst>
          </p:cNvPr>
          <p:cNvSpPr>
            <a:spLocks noGrp="1"/>
          </p:cNvSpPr>
          <p:nvPr>
            <p:ph type="dt" sz="half" idx="10"/>
          </p:nvPr>
        </p:nvSpPr>
        <p:spPr/>
        <p:txBody>
          <a:bodyPr/>
          <a:lstStyle/>
          <a:p>
            <a:fld id="{62C37AD1-24D0-42E0-AE32-F95B5BBDCCCE}" type="datetime1">
              <a:rPr lang="th-TH" smtClean="0"/>
              <a:t>10/01/68</a:t>
            </a:fld>
            <a:endParaRPr lang="th-TH"/>
          </a:p>
        </p:txBody>
      </p:sp>
      <p:sp>
        <p:nvSpPr>
          <p:cNvPr id="6" name="Footer Placeholder 5">
            <a:extLst>
              <a:ext uri="{FF2B5EF4-FFF2-40B4-BE49-F238E27FC236}">
                <a16:creationId xmlns:a16="http://schemas.microsoft.com/office/drawing/2014/main" id="{0E374E04-5296-6371-FB25-B8BBAEDD82C0}"/>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F7CECE73-BA3F-0228-4196-486AD3B5D656}"/>
              </a:ext>
            </a:extLst>
          </p:cNvPr>
          <p:cNvSpPr>
            <a:spLocks noGrp="1"/>
          </p:cNvSpPr>
          <p:nvPr>
            <p:ph type="sldNum" sz="quarter" idx="12"/>
          </p:nvPr>
        </p:nvSpPr>
        <p:spPr/>
        <p:txBody>
          <a:bodyPr/>
          <a:lstStyle/>
          <a:p>
            <a:fld id="{E87C8226-E26C-4D72-ABF6-F44C134ADDA6}" type="slidenum">
              <a:rPr lang="th-TH" smtClean="0"/>
              <a:t>‹#›</a:t>
            </a:fld>
            <a:endParaRPr lang="th-TH"/>
          </a:p>
        </p:txBody>
      </p:sp>
    </p:spTree>
    <p:extLst>
      <p:ext uri="{BB962C8B-B14F-4D97-AF65-F5344CB8AC3E}">
        <p14:creationId xmlns:p14="http://schemas.microsoft.com/office/powerpoint/2010/main" val="4060006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2D39B-2E27-CC83-3E7B-EB7ED1655D3E}"/>
              </a:ext>
            </a:extLst>
          </p:cNvPr>
          <p:cNvSpPr>
            <a:spLocks noGrp="1"/>
          </p:cNvSpPr>
          <p:nvPr>
            <p:ph type="title"/>
          </p:nvPr>
        </p:nvSpPr>
        <p:spPr>
          <a:xfrm>
            <a:off x="839788" y="365125"/>
            <a:ext cx="10515600" cy="1325563"/>
          </a:xfrm>
        </p:spPr>
        <p:txBody>
          <a:bodyPr/>
          <a:lstStyle/>
          <a:p>
            <a:r>
              <a:rPr lang="en-US"/>
              <a:t>Click to edit Master title style</a:t>
            </a:r>
            <a:endParaRPr lang="th-TH"/>
          </a:p>
        </p:txBody>
      </p:sp>
      <p:sp>
        <p:nvSpPr>
          <p:cNvPr id="3" name="Text Placeholder 2">
            <a:extLst>
              <a:ext uri="{FF2B5EF4-FFF2-40B4-BE49-F238E27FC236}">
                <a16:creationId xmlns:a16="http://schemas.microsoft.com/office/drawing/2014/main" id="{0DEFF4D1-7767-C176-07CA-5FED0C1130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F0ADB3-1213-B8AB-F4CD-9A028004A6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5" name="Text Placeholder 4">
            <a:extLst>
              <a:ext uri="{FF2B5EF4-FFF2-40B4-BE49-F238E27FC236}">
                <a16:creationId xmlns:a16="http://schemas.microsoft.com/office/drawing/2014/main" id="{A762EC09-3265-A7FB-A92C-5C068BEF56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BC0FAE-DBFF-AE9A-F892-9E52533BFE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7" name="Date Placeholder 6">
            <a:extLst>
              <a:ext uri="{FF2B5EF4-FFF2-40B4-BE49-F238E27FC236}">
                <a16:creationId xmlns:a16="http://schemas.microsoft.com/office/drawing/2014/main" id="{DB430D1A-E1D8-635A-8076-646015DE8DFC}"/>
              </a:ext>
            </a:extLst>
          </p:cNvPr>
          <p:cNvSpPr>
            <a:spLocks noGrp="1"/>
          </p:cNvSpPr>
          <p:nvPr>
            <p:ph type="dt" sz="half" idx="10"/>
          </p:nvPr>
        </p:nvSpPr>
        <p:spPr/>
        <p:txBody>
          <a:bodyPr/>
          <a:lstStyle/>
          <a:p>
            <a:fld id="{3899964F-EC51-4E12-A912-9DB16987F75F}" type="datetime1">
              <a:rPr lang="th-TH" smtClean="0"/>
              <a:t>10/01/68</a:t>
            </a:fld>
            <a:endParaRPr lang="th-TH"/>
          </a:p>
        </p:txBody>
      </p:sp>
      <p:sp>
        <p:nvSpPr>
          <p:cNvPr id="8" name="Footer Placeholder 7">
            <a:extLst>
              <a:ext uri="{FF2B5EF4-FFF2-40B4-BE49-F238E27FC236}">
                <a16:creationId xmlns:a16="http://schemas.microsoft.com/office/drawing/2014/main" id="{8505F48B-2406-2D31-CBB0-7F37EBE3E9C2}"/>
              </a:ext>
            </a:extLst>
          </p:cNvPr>
          <p:cNvSpPr>
            <a:spLocks noGrp="1"/>
          </p:cNvSpPr>
          <p:nvPr>
            <p:ph type="ftr" sz="quarter" idx="11"/>
          </p:nvPr>
        </p:nvSpPr>
        <p:spPr/>
        <p:txBody>
          <a:bodyPr/>
          <a:lstStyle/>
          <a:p>
            <a:endParaRPr lang="th-TH"/>
          </a:p>
        </p:txBody>
      </p:sp>
      <p:sp>
        <p:nvSpPr>
          <p:cNvPr id="9" name="Slide Number Placeholder 8">
            <a:extLst>
              <a:ext uri="{FF2B5EF4-FFF2-40B4-BE49-F238E27FC236}">
                <a16:creationId xmlns:a16="http://schemas.microsoft.com/office/drawing/2014/main" id="{E5154F79-E377-AD31-DE38-F748C9D8D5E2}"/>
              </a:ext>
            </a:extLst>
          </p:cNvPr>
          <p:cNvSpPr>
            <a:spLocks noGrp="1"/>
          </p:cNvSpPr>
          <p:nvPr>
            <p:ph type="sldNum" sz="quarter" idx="12"/>
          </p:nvPr>
        </p:nvSpPr>
        <p:spPr/>
        <p:txBody>
          <a:bodyPr/>
          <a:lstStyle/>
          <a:p>
            <a:fld id="{E87C8226-E26C-4D72-ABF6-F44C134ADDA6}" type="slidenum">
              <a:rPr lang="th-TH" smtClean="0"/>
              <a:t>‹#›</a:t>
            </a:fld>
            <a:endParaRPr lang="th-TH"/>
          </a:p>
        </p:txBody>
      </p:sp>
    </p:spTree>
    <p:extLst>
      <p:ext uri="{BB962C8B-B14F-4D97-AF65-F5344CB8AC3E}">
        <p14:creationId xmlns:p14="http://schemas.microsoft.com/office/powerpoint/2010/main" val="2391018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0123-6C12-7274-9160-1EBB3909057E}"/>
              </a:ext>
            </a:extLst>
          </p:cNvPr>
          <p:cNvSpPr>
            <a:spLocks noGrp="1"/>
          </p:cNvSpPr>
          <p:nvPr>
            <p:ph type="title"/>
          </p:nvPr>
        </p:nvSpPr>
        <p:spPr/>
        <p:txBody>
          <a:bodyPr/>
          <a:lstStyle/>
          <a:p>
            <a:r>
              <a:rPr lang="en-US"/>
              <a:t>Click to edit Master title style</a:t>
            </a:r>
            <a:endParaRPr lang="th-TH"/>
          </a:p>
        </p:txBody>
      </p:sp>
      <p:sp>
        <p:nvSpPr>
          <p:cNvPr id="3" name="Date Placeholder 2">
            <a:extLst>
              <a:ext uri="{FF2B5EF4-FFF2-40B4-BE49-F238E27FC236}">
                <a16:creationId xmlns:a16="http://schemas.microsoft.com/office/drawing/2014/main" id="{36E91991-C1B7-081E-4986-2FE205D27D4E}"/>
              </a:ext>
            </a:extLst>
          </p:cNvPr>
          <p:cNvSpPr>
            <a:spLocks noGrp="1"/>
          </p:cNvSpPr>
          <p:nvPr>
            <p:ph type="dt" sz="half" idx="10"/>
          </p:nvPr>
        </p:nvSpPr>
        <p:spPr/>
        <p:txBody>
          <a:bodyPr/>
          <a:lstStyle/>
          <a:p>
            <a:fld id="{35A24C12-25A4-4E57-AE64-A6F5D3E615B6}" type="datetime1">
              <a:rPr lang="th-TH" smtClean="0"/>
              <a:t>10/01/68</a:t>
            </a:fld>
            <a:endParaRPr lang="th-TH"/>
          </a:p>
        </p:txBody>
      </p:sp>
      <p:sp>
        <p:nvSpPr>
          <p:cNvPr id="4" name="Footer Placeholder 3">
            <a:extLst>
              <a:ext uri="{FF2B5EF4-FFF2-40B4-BE49-F238E27FC236}">
                <a16:creationId xmlns:a16="http://schemas.microsoft.com/office/drawing/2014/main" id="{7D07658A-C447-9209-700E-D70CEAAB9C7D}"/>
              </a:ext>
            </a:extLst>
          </p:cNvPr>
          <p:cNvSpPr>
            <a:spLocks noGrp="1"/>
          </p:cNvSpPr>
          <p:nvPr>
            <p:ph type="ftr" sz="quarter" idx="11"/>
          </p:nvPr>
        </p:nvSpPr>
        <p:spPr/>
        <p:txBody>
          <a:bodyPr/>
          <a:lstStyle/>
          <a:p>
            <a:endParaRPr lang="th-TH"/>
          </a:p>
        </p:txBody>
      </p:sp>
      <p:sp>
        <p:nvSpPr>
          <p:cNvPr id="5" name="Slide Number Placeholder 4">
            <a:extLst>
              <a:ext uri="{FF2B5EF4-FFF2-40B4-BE49-F238E27FC236}">
                <a16:creationId xmlns:a16="http://schemas.microsoft.com/office/drawing/2014/main" id="{9D3568C0-122F-46C4-5006-D246EC89A373}"/>
              </a:ext>
            </a:extLst>
          </p:cNvPr>
          <p:cNvSpPr>
            <a:spLocks noGrp="1"/>
          </p:cNvSpPr>
          <p:nvPr>
            <p:ph type="sldNum" sz="quarter" idx="12"/>
          </p:nvPr>
        </p:nvSpPr>
        <p:spPr/>
        <p:txBody>
          <a:bodyPr/>
          <a:lstStyle/>
          <a:p>
            <a:fld id="{E87C8226-E26C-4D72-ABF6-F44C134ADDA6}" type="slidenum">
              <a:rPr lang="th-TH" smtClean="0"/>
              <a:t>‹#›</a:t>
            </a:fld>
            <a:endParaRPr lang="th-TH"/>
          </a:p>
        </p:txBody>
      </p:sp>
    </p:spTree>
    <p:extLst>
      <p:ext uri="{BB962C8B-B14F-4D97-AF65-F5344CB8AC3E}">
        <p14:creationId xmlns:p14="http://schemas.microsoft.com/office/powerpoint/2010/main" val="15929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31F6F4-61A4-809D-CB41-7A2F55B68CE7}"/>
              </a:ext>
            </a:extLst>
          </p:cNvPr>
          <p:cNvSpPr>
            <a:spLocks noGrp="1"/>
          </p:cNvSpPr>
          <p:nvPr>
            <p:ph type="dt" sz="half" idx="10"/>
          </p:nvPr>
        </p:nvSpPr>
        <p:spPr/>
        <p:txBody>
          <a:bodyPr/>
          <a:lstStyle/>
          <a:p>
            <a:fld id="{5BFD2750-EE2F-4C0D-8B40-11E7802098B2}" type="datetime1">
              <a:rPr lang="th-TH" smtClean="0"/>
              <a:t>10/01/68</a:t>
            </a:fld>
            <a:endParaRPr lang="th-TH"/>
          </a:p>
        </p:txBody>
      </p:sp>
      <p:sp>
        <p:nvSpPr>
          <p:cNvPr id="3" name="Footer Placeholder 2">
            <a:extLst>
              <a:ext uri="{FF2B5EF4-FFF2-40B4-BE49-F238E27FC236}">
                <a16:creationId xmlns:a16="http://schemas.microsoft.com/office/drawing/2014/main" id="{1C8859F6-B325-0FF2-5BB0-2E3B8852AEE1}"/>
              </a:ext>
            </a:extLst>
          </p:cNvPr>
          <p:cNvSpPr>
            <a:spLocks noGrp="1"/>
          </p:cNvSpPr>
          <p:nvPr>
            <p:ph type="ftr" sz="quarter" idx="11"/>
          </p:nvPr>
        </p:nvSpPr>
        <p:spPr/>
        <p:txBody>
          <a:bodyPr/>
          <a:lstStyle/>
          <a:p>
            <a:endParaRPr lang="th-TH"/>
          </a:p>
        </p:txBody>
      </p:sp>
      <p:sp>
        <p:nvSpPr>
          <p:cNvPr id="4" name="Slide Number Placeholder 3">
            <a:extLst>
              <a:ext uri="{FF2B5EF4-FFF2-40B4-BE49-F238E27FC236}">
                <a16:creationId xmlns:a16="http://schemas.microsoft.com/office/drawing/2014/main" id="{C243019E-DDD6-1CCC-9CF5-49EFA6C6A71C}"/>
              </a:ext>
            </a:extLst>
          </p:cNvPr>
          <p:cNvSpPr>
            <a:spLocks noGrp="1"/>
          </p:cNvSpPr>
          <p:nvPr>
            <p:ph type="sldNum" sz="quarter" idx="12"/>
          </p:nvPr>
        </p:nvSpPr>
        <p:spPr/>
        <p:txBody>
          <a:bodyPr/>
          <a:lstStyle/>
          <a:p>
            <a:fld id="{E87C8226-E26C-4D72-ABF6-F44C134ADDA6}" type="slidenum">
              <a:rPr lang="th-TH" smtClean="0"/>
              <a:t>‹#›</a:t>
            </a:fld>
            <a:endParaRPr lang="th-TH"/>
          </a:p>
        </p:txBody>
      </p:sp>
    </p:spTree>
    <p:extLst>
      <p:ext uri="{BB962C8B-B14F-4D97-AF65-F5344CB8AC3E}">
        <p14:creationId xmlns:p14="http://schemas.microsoft.com/office/powerpoint/2010/main" val="1402840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60F99-8CDB-F98A-B640-68C3B04CBA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Content Placeholder 2">
            <a:extLst>
              <a:ext uri="{FF2B5EF4-FFF2-40B4-BE49-F238E27FC236}">
                <a16:creationId xmlns:a16="http://schemas.microsoft.com/office/drawing/2014/main" id="{62802B24-8AB8-FB1B-D3FB-578B1D097E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Text Placeholder 3">
            <a:extLst>
              <a:ext uri="{FF2B5EF4-FFF2-40B4-BE49-F238E27FC236}">
                <a16:creationId xmlns:a16="http://schemas.microsoft.com/office/drawing/2014/main" id="{FE188AF5-CB39-BDE5-A4BF-752B0F1318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082EC2-B3A6-2E5D-B90B-E3475E682180}"/>
              </a:ext>
            </a:extLst>
          </p:cNvPr>
          <p:cNvSpPr>
            <a:spLocks noGrp="1"/>
          </p:cNvSpPr>
          <p:nvPr>
            <p:ph type="dt" sz="half" idx="10"/>
          </p:nvPr>
        </p:nvSpPr>
        <p:spPr/>
        <p:txBody>
          <a:bodyPr/>
          <a:lstStyle/>
          <a:p>
            <a:fld id="{D3481E20-1F7C-4680-ACB6-BA4FFDFC4C01}" type="datetime1">
              <a:rPr lang="th-TH" smtClean="0"/>
              <a:t>10/01/68</a:t>
            </a:fld>
            <a:endParaRPr lang="th-TH"/>
          </a:p>
        </p:txBody>
      </p:sp>
      <p:sp>
        <p:nvSpPr>
          <p:cNvPr id="6" name="Footer Placeholder 5">
            <a:extLst>
              <a:ext uri="{FF2B5EF4-FFF2-40B4-BE49-F238E27FC236}">
                <a16:creationId xmlns:a16="http://schemas.microsoft.com/office/drawing/2014/main" id="{4D1D07DA-6F9C-9633-EDCC-8663911A793F}"/>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8CDC9060-2C4B-FE6B-65EE-E8DAAD0C941F}"/>
              </a:ext>
            </a:extLst>
          </p:cNvPr>
          <p:cNvSpPr>
            <a:spLocks noGrp="1"/>
          </p:cNvSpPr>
          <p:nvPr>
            <p:ph type="sldNum" sz="quarter" idx="12"/>
          </p:nvPr>
        </p:nvSpPr>
        <p:spPr/>
        <p:txBody>
          <a:bodyPr/>
          <a:lstStyle/>
          <a:p>
            <a:fld id="{E87C8226-E26C-4D72-ABF6-F44C134ADDA6}" type="slidenum">
              <a:rPr lang="th-TH" smtClean="0"/>
              <a:t>‹#›</a:t>
            </a:fld>
            <a:endParaRPr lang="th-TH"/>
          </a:p>
        </p:txBody>
      </p:sp>
    </p:spTree>
    <p:extLst>
      <p:ext uri="{BB962C8B-B14F-4D97-AF65-F5344CB8AC3E}">
        <p14:creationId xmlns:p14="http://schemas.microsoft.com/office/powerpoint/2010/main" val="3296083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EA447-8696-2799-65D0-ECCB14AEF2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th-TH"/>
          </a:p>
        </p:txBody>
      </p:sp>
      <p:sp>
        <p:nvSpPr>
          <p:cNvPr id="3" name="Picture Placeholder 2">
            <a:extLst>
              <a:ext uri="{FF2B5EF4-FFF2-40B4-BE49-F238E27FC236}">
                <a16:creationId xmlns:a16="http://schemas.microsoft.com/office/drawing/2014/main" id="{462E9F13-5A7C-D72F-BA1E-39D9A9D68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4" name="Text Placeholder 3">
            <a:extLst>
              <a:ext uri="{FF2B5EF4-FFF2-40B4-BE49-F238E27FC236}">
                <a16:creationId xmlns:a16="http://schemas.microsoft.com/office/drawing/2014/main" id="{9A8392A2-E1E0-4AAC-52FF-9A196EDC8B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3EB1A7-0265-3C4D-7C30-AE814ABB1E42}"/>
              </a:ext>
            </a:extLst>
          </p:cNvPr>
          <p:cNvSpPr>
            <a:spLocks noGrp="1"/>
          </p:cNvSpPr>
          <p:nvPr>
            <p:ph type="dt" sz="half" idx="10"/>
          </p:nvPr>
        </p:nvSpPr>
        <p:spPr/>
        <p:txBody>
          <a:bodyPr/>
          <a:lstStyle/>
          <a:p>
            <a:fld id="{27C100A5-8990-4C1D-9A99-115C2EA310FC}" type="datetime1">
              <a:rPr lang="th-TH" smtClean="0"/>
              <a:t>10/01/68</a:t>
            </a:fld>
            <a:endParaRPr lang="th-TH"/>
          </a:p>
        </p:txBody>
      </p:sp>
      <p:sp>
        <p:nvSpPr>
          <p:cNvPr id="6" name="Footer Placeholder 5">
            <a:extLst>
              <a:ext uri="{FF2B5EF4-FFF2-40B4-BE49-F238E27FC236}">
                <a16:creationId xmlns:a16="http://schemas.microsoft.com/office/drawing/2014/main" id="{BE7B5861-F870-1AE6-7FDC-82AF3F6BFC8C}"/>
              </a:ext>
            </a:extLst>
          </p:cNvPr>
          <p:cNvSpPr>
            <a:spLocks noGrp="1"/>
          </p:cNvSpPr>
          <p:nvPr>
            <p:ph type="ftr" sz="quarter" idx="11"/>
          </p:nvPr>
        </p:nvSpPr>
        <p:spPr/>
        <p:txBody>
          <a:bodyPr/>
          <a:lstStyle/>
          <a:p>
            <a:endParaRPr lang="th-TH"/>
          </a:p>
        </p:txBody>
      </p:sp>
      <p:sp>
        <p:nvSpPr>
          <p:cNvPr id="7" name="Slide Number Placeholder 6">
            <a:extLst>
              <a:ext uri="{FF2B5EF4-FFF2-40B4-BE49-F238E27FC236}">
                <a16:creationId xmlns:a16="http://schemas.microsoft.com/office/drawing/2014/main" id="{CEE51FAD-7D65-FC68-0271-4A6400A3A977}"/>
              </a:ext>
            </a:extLst>
          </p:cNvPr>
          <p:cNvSpPr>
            <a:spLocks noGrp="1"/>
          </p:cNvSpPr>
          <p:nvPr>
            <p:ph type="sldNum" sz="quarter" idx="12"/>
          </p:nvPr>
        </p:nvSpPr>
        <p:spPr/>
        <p:txBody>
          <a:bodyPr/>
          <a:lstStyle/>
          <a:p>
            <a:fld id="{E87C8226-E26C-4D72-ABF6-F44C134ADDA6}" type="slidenum">
              <a:rPr lang="th-TH" smtClean="0"/>
              <a:t>‹#›</a:t>
            </a:fld>
            <a:endParaRPr lang="th-TH"/>
          </a:p>
        </p:txBody>
      </p:sp>
    </p:spTree>
    <p:extLst>
      <p:ext uri="{BB962C8B-B14F-4D97-AF65-F5344CB8AC3E}">
        <p14:creationId xmlns:p14="http://schemas.microsoft.com/office/powerpoint/2010/main" val="86420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ECFC74-A1B5-E984-1009-36260E9FD3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th-TH"/>
          </a:p>
        </p:txBody>
      </p:sp>
      <p:sp>
        <p:nvSpPr>
          <p:cNvPr id="3" name="Text Placeholder 2">
            <a:extLst>
              <a:ext uri="{FF2B5EF4-FFF2-40B4-BE49-F238E27FC236}">
                <a16:creationId xmlns:a16="http://schemas.microsoft.com/office/drawing/2014/main" id="{E5AC22FF-7542-DCE9-6487-3325B74327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4" name="Date Placeholder 3">
            <a:extLst>
              <a:ext uri="{FF2B5EF4-FFF2-40B4-BE49-F238E27FC236}">
                <a16:creationId xmlns:a16="http://schemas.microsoft.com/office/drawing/2014/main" id="{9BF99125-E2A3-50D0-795C-A122703B35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FFC09-7983-4BC1-9893-216BF6016A55}" type="datetime1">
              <a:rPr lang="th-TH" smtClean="0"/>
              <a:t>10/01/68</a:t>
            </a:fld>
            <a:endParaRPr lang="th-TH"/>
          </a:p>
        </p:txBody>
      </p:sp>
      <p:sp>
        <p:nvSpPr>
          <p:cNvPr id="5" name="Footer Placeholder 4">
            <a:extLst>
              <a:ext uri="{FF2B5EF4-FFF2-40B4-BE49-F238E27FC236}">
                <a16:creationId xmlns:a16="http://schemas.microsoft.com/office/drawing/2014/main" id="{1A765BDE-C6A3-84DD-BF0E-FEB9010D01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7" name="TextBox 6">
            <a:extLst>
              <a:ext uri="{FF2B5EF4-FFF2-40B4-BE49-F238E27FC236}">
                <a16:creationId xmlns:a16="http://schemas.microsoft.com/office/drawing/2014/main" id="{423D0D9E-67DC-BDD5-A0F6-C0AB34A13BA3}"/>
              </a:ext>
            </a:extLst>
          </p:cNvPr>
          <p:cNvSpPr txBox="1"/>
          <p:nvPr userDrawn="1"/>
        </p:nvSpPr>
        <p:spPr>
          <a:xfrm>
            <a:off x="2035633" y="6426616"/>
            <a:ext cx="10156367" cy="338554"/>
          </a:xfrm>
          <a:prstGeom prst="rect">
            <a:avLst/>
          </a:prstGeom>
          <a:solidFill>
            <a:srgbClr val="002060"/>
          </a:solid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prstClr val="white"/>
                </a:solidFill>
                <a:latin typeface="Times New Roman" panose="02020603050405020304" pitchFamily="18" charset="0"/>
                <a:cs typeface="TH SarabunPSK" panose="020B0500040200020003" pitchFamily="34" charset="-34"/>
              </a:rPr>
              <a:t>                                                                                Online Job Training (16 – 17 January 2025) by SENSWAT</a:t>
            </a:r>
            <a:endParaRPr lang="en-US" sz="1600" b="1" dirty="0">
              <a:solidFill>
                <a:prstClr val="white"/>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A0E6A8BA-A0D4-CA1E-80E3-0C3D23B19F9D}"/>
              </a:ext>
            </a:extLst>
          </p:cNvPr>
          <p:cNvGrpSpPr/>
          <p:nvPr userDrawn="1"/>
        </p:nvGrpSpPr>
        <p:grpSpPr>
          <a:xfrm>
            <a:off x="98450" y="6349871"/>
            <a:ext cx="1880951" cy="492044"/>
            <a:chOff x="170999" y="6349871"/>
            <a:chExt cx="1880951" cy="492044"/>
          </a:xfrm>
        </p:grpSpPr>
        <p:grpSp>
          <p:nvGrpSpPr>
            <p:cNvPr id="9" name="Group 8">
              <a:extLst>
                <a:ext uri="{FF2B5EF4-FFF2-40B4-BE49-F238E27FC236}">
                  <a16:creationId xmlns:a16="http://schemas.microsoft.com/office/drawing/2014/main" id="{DF28F375-3666-64E3-7009-C1F74C3698CD}"/>
                </a:ext>
              </a:extLst>
            </p:cNvPr>
            <p:cNvGrpSpPr>
              <a:grpSpLocks noChangeAspect="1"/>
            </p:cNvGrpSpPr>
            <p:nvPr/>
          </p:nvGrpSpPr>
          <p:grpSpPr>
            <a:xfrm>
              <a:off x="588910" y="6349871"/>
              <a:ext cx="1463040" cy="492044"/>
              <a:chOff x="0" y="6115378"/>
              <a:chExt cx="1574799" cy="562465"/>
            </a:xfrm>
          </p:grpSpPr>
          <p:sp>
            <p:nvSpPr>
              <p:cNvPr id="11" name="Rectangle 10">
                <a:extLst>
                  <a:ext uri="{FF2B5EF4-FFF2-40B4-BE49-F238E27FC236}">
                    <a16:creationId xmlns:a16="http://schemas.microsoft.com/office/drawing/2014/main" id="{1A4E3F1A-94D9-1E21-4EDE-B7DB0F31DD79}"/>
                  </a:ext>
                </a:extLst>
              </p:cNvPr>
              <p:cNvSpPr/>
              <p:nvPr/>
            </p:nvSpPr>
            <p:spPr>
              <a:xfrm>
                <a:off x="0" y="6115378"/>
                <a:ext cx="1574799" cy="562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https://www.ms.src.ku.ac.th/newms/004history/KU-sublogo-01.png">
                <a:extLst>
                  <a:ext uri="{FF2B5EF4-FFF2-40B4-BE49-F238E27FC236}">
                    <a16:creationId xmlns:a16="http://schemas.microsoft.com/office/drawing/2014/main" id="{D372822E-4433-9E00-D0E7-8052E3983EF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48" y="6165739"/>
                <a:ext cx="457200" cy="460164"/>
              </a:xfrm>
              <a:prstGeom prst="rect">
                <a:avLst/>
              </a:prstGeom>
              <a:solidFill>
                <a:schemeClr val="bg1"/>
              </a:solidFill>
              <a:effectLst/>
            </p:spPr>
          </p:pic>
          <p:pic>
            <p:nvPicPr>
              <p:cNvPr id="13" name="Picture 14" descr="ระบบเลือกสาขา">
                <a:extLst>
                  <a:ext uri="{FF2B5EF4-FFF2-40B4-BE49-F238E27FC236}">
                    <a16:creationId xmlns:a16="http://schemas.microsoft.com/office/drawing/2014/main" id="{AE07F995-8FDB-EB3A-9DDB-626C66ABB42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1648" y="6147333"/>
                <a:ext cx="479223" cy="478571"/>
              </a:xfrm>
              <a:prstGeom prst="rect">
                <a:avLst/>
              </a:prstGeom>
              <a:solidFill>
                <a:schemeClr val="bg1"/>
              </a:solidFill>
              <a:effectLst/>
            </p:spPr>
          </p:pic>
          <p:pic>
            <p:nvPicPr>
              <p:cNvPr id="14" name="Picture 13">
                <a:extLst>
                  <a:ext uri="{FF2B5EF4-FFF2-40B4-BE49-F238E27FC236}">
                    <a16:creationId xmlns:a16="http://schemas.microsoft.com/office/drawing/2014/main" id="{DA2451BE-016D-D7C7-BA35-C89605447D34}"/>
                  </a:ext>
                </a:extLst>
              </p:cNvPr>
              <p:cNvPicPr>
                <a:picLocks noChangeAspect="1"/>
              </p:cNvPicPr>
              <p:nvPr/>
            </p:nvPicPr>
            <p:blipFill>
              <a:blip r:embed="rId15"/>
              <a:stretch>
                <a:fillRect/>
              </a:stretch>
            </p:blipFill>
            <p:spPr>
              <a:xfrm>
                <a:off x="1041398" y="6165739"/>
                <a:ext cx="457200" cy="460164"/>
              </a:xfrm>
              <a:prstGeom prst="rect">
                <a:avLst/>
              </a:prstGeom>
              <a:solidFill>
                <a:schemeClr val="bg1">
                  <a:lumMod val="95000"/>
                </a:schemeClr>
              </a:solidFill>
            </p:spPr>
          </p:pic>
        </p:grpSp>
        <p:pic>
          <p:nvPicPr>
            <p:cNvPr id="10" name="Picture 9">
              <a:extLst>
                <a:ext uri="{FF2B5EF4-FFF2-40B4-BE49-F238E27FC236}">
                  <a16:creationId xmlns:a16="http://schemas.microsoft.com/office/drawing/2014/main" id="{96828F02-8565-48F5-6985-69A7E3B64F2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999" y="6385936"/>
              <a:ext cx="402973" cy="379234"/>
            </a:xfrm>
            <a:prstGeom prst="rect">
              <a:avLst/>
            </a:prstGeom>
          </p:spPr>
        </p:pic>
      </p:grpSp>
      <p:sp>
        <p:nvSpPr>
          <p:cNvPr id="6" name="Slide Number Placeholder 5">
            <a:extLst>
              <a:ext uri="{FF2B5EF4-FFF2-40B4-BE49-F238E27FC236}">
                <a16:creationId xmlns:a16="http://schemas.microsoft.com/office/drawing/2014/main" id="{7ED47E13-F69E-332F-553B-B890FF22CA04}"/>
              </a:ext>
            </a:extLst>
          </p:cNvPr>
          <p:cNvSpPr>
            <a:spLocks noGrp="1"/>
          </p:cNvSpPr>
          <p:nvPr>
            <p:ph type="sldNum" sz="quarter" idx="4"/>
          </p:nvPr>
        </p:nvSpPr>
        <p:spPr>
          <a:xfrm>
            <a:off x="9385300" y="6426616"/>
            <a:ext cx="2743200" cy="365125"/>
          </a:xfrm>
          <a:prstGeom prst="rect">
            <a:avLst/>
          </a:prstGeom>
        </p:spPr>
        <p:txBody>
          <a:bodyPr vert="horz" lIns="91440" tIns="45720" rIns="91440" bIns="45720" rtlCol="0" anchor="ctr"/>
          <a:lstStyle>
            <a:lvl1pPr algn="r">
              <a:defRPr sz="2000" b="1">
                <a:solidFill>
                  <a:schemeClr val="bg1"/>
                </a:solidFill>
                <a:latin typeface="TH Sarabun New" panose="020B0500040200020003" pitchFamily="34" charset="-34"/>
                <a:cs typeface="TH Sarabun New" panose="020B0500040200020003" pitchFamily="34" charset="-34"/>
              </a:defRPr>
            </a:lvl1pPr>
          </a:lstStyle>
          <a:p>
            <a:fld id="{E87C8226-E26C-4D72-ABF6-F44C134ADDA6}" type="slidenum">
              <a:rPr lang="th-TH" smtClean="0"/>
              <a:pPr/>
              <a:t>‹#›</a:t>
            </a:fld>
            <a:endParaRPr lang="th-TH" dirty="0"/>
          </a:p>
        </p:txBody>
      </p:sp>
    </p:spTree>
    <p:extLst>
      <p:ext uri="{BB962C8B-B14F-4D97-AF65-F5344CB8AC3E}">
        <p14:creationId xmlns:p14="http://schemas.microsoft.com/office/powerpoint/2010/main" val="2104920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jp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6.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5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jp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32DBAD-EBE0-3921-718B-6DFE624CF727}"/>
              </a:ext>
            </a:extLst>
          </p:cNvPr>
          <p:cNvSpPr/>
          <p:nvPr/>
        </p:nvSpPr>
        <p:spPr>
          <a:xfrm>
            <a:off x="0" y="0"/>
            <a:ext cx="12192000" cy="181588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Rectangle 2">
            <a:extLst>
              <a:ext uri="{FF2B5EF4-FFF2-40B4-BE49-F238E27FC236}">
                <a16:creationId xmlns:a16="http://schemas.microsoft.com/office/drawing/2014/main" id="{8F221D8C-DC81-5EA4-58AC-2F742F1E7282}"/>
              </a:ext>
            </a:extLst>
          </p:cNvPr>
          <p:cNvSpPr/>
          <p:nvPr/>
        </p:nvSpPr>
        <p:spPr>
          <a:xfrm>
            <a:off x="8572499" y="5997890"/>
            <a:ext cx="3619501" cy="86011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2" name="Group 11">
            <a:extLst>
              <a:ext uri="{FF2B5EF4-FFF2-40B4-BE49-F238E27FC236}">
                <a16:creationId xmlns:a16="http://schemas.microsoft.com/office/drawing/2014/main" id="{7E955796-C437-1473-5AFE-D0ADC6A7301C}"/>
              </a:ext>
            </a:extLst>
          </p:cNvPr>
          <p:cNvGrpSpPr/>
          <p:nvPr/>
        </p:nvGrpSpPr>
        <p:grpSpPr>
          <a:xfrm>
            <a:off x="8917305" y="5997890"/>
            <a:ext cx="3119755" cy="795020"/>
            <a:chOff x="8917305" y="5836675"/>
            <a:chExt cx="3119755" cy="795020"/>
          </a:xfrm>
        </p:grpSpPr>
        <p:pic>
          <p:nvPicPr>
            <p:cNvPr id="8" name="Picture 7">
              <a:extLst>
                <a:ext uri="{FF2B5EF4-FFF2-40B4-BE49-F238E27FC236}">
                  <a16:creationId xmlns:a16="http://schemas.microsoft.com/office/drawing/2014/main" id="{56F0164B-2831-4B34-8D39-17A0C98D3B3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4540" y="5836675"/>
              <a:ext cx="758825" cy="795020"/>
            </a:xfrm>
            <a:prstGeom prst="rect">
              <a:avLst/>
            </a:prstGeom>
            <a:solidFill>
              <a:schemeClr val="bg1"/>
            </a:solidFill>
            <a:effectLst/>
          </p:spPr>
        </p:pic>
        <p:pic>
          <p:nvPicPr>
            <p:cNvPr id="9" name="Picture 8" descr="ระบบเลือกสาขา">
              <a:extLst>
                <a:ext uri="{FF2B5EF4-FFF2-40B4-BE49-F238E27FC236}">
                  <a16:creationId xmlns:a16="http://schemas.microsoft.com/office/drawing/2014/main" id="{1C6594A5-D0A2-D2F5-D637-588FAFAE281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3365" y="5836675"/>
              <a:ext cx="764540" cy="795020"/>
            </a:xfrm>
            <a:prstGeom prst="rect">
              <a:avLst/>
            </a:prstGeom>
            <a:solidFill>
              <a:schemeClr val="bg1"/>
            </a:solidFill>
            <a:effectLst/>
          </p:spPr>
        </p:pic>
        <p:pic>
          <p:nvPicPr>
            <p:cNvPr id="10" name="Picture 9" descr="A blue and white logo&#10;&#10;Description automatically generated">
              <a:extLst>
                <a:ext uri="{FF2B5EF4-FFF2-40B4-BE49-F238E27FC236}">
                  <a16:creationId xmlns:a16="http://schemas.microsoft.com/office/drawing/2014/main" id="{E953D43F-04D7-44FC-C0A4-B4E9665BEBA4}"/>
                </a:ext>
              </a:extLst>
            </p:cNvPr>
            <p:cNvPicPr>
              <a:picLocks noChangeAspect="1"/>
            </p:cNvPicPr>
            <p:nvPr/>
          </p:nvPicPr>
          <p:blipFill>
            <a:blip r:embed="rId4"/>
            <a:stretch>
              <a:fillRect/>
            </a:stretch>
          </p:blipFill>
          <p:spPr>
            <a:xfrm>
              <a:off x="11278235" y="5836675"/>
              <a:ext cx="758825" cy="795020"/>
            </a:xfrm>
            <a:prstGeom prst="rect">
              <a:avLst/>
            </a:prstGeom>
            <a:solidFill>
              <a:schemeClr val="bg1">
                <a:lumMod val="95000"/>
              </a:schemeClr>
            </a:solidFill>
          </p:spPr>
        </p:pic>
        <p:pic>
          <p:nvPicPr>
            <p:cNvPr id="11" name="Picture 10">
              <a:extLst>
                <a:ext uri="{FF2B5EF4-FFF2-40B4-BE49-F238E27FC236}">
                  <a16:creationId xmlns:a16="http://schemas.microsoft.com/office/drawing/2014/main" id="{3D6CACC2-CD58-94C6-85C5-F8FBA2E291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7305" y="5836675"/>
              <a:ext cx="758824" cy="714123"/>
            </a:xfrm>
            <a:prstGeom prst="rect">
              <a:avLst/>
            </a:prstGeom>
          </p:spPr>
        </p:pic>
      </p:grpSp>
      <p:sp>
        <p:nvSpPr>
          <p:cNvPr id="5" name="TextBox 4">
            <a:extLst>
              <a:ext uri="{FF2B5EF4-FFF2-40B4-BE49-F238E27FC236}">
                <a16:creationId xmlns:a16="http://schemas.microsoft.com/office/drawing/2014/main" id="{63E23307-E313-514F-C3FE-98861DF07EA7}"/>
              </a:ext>
            </a:extLst>
          </p:cNvPr>
          <p:cNvSpPr txBox="1"/>
          <p:nvPr/>
        </p:nvSpPr>
        <p:spPr>
          <a:xfrm>
            <a:off x="33866" y="114553"/>
            <a:ext cx="12362454" cy="1200329"/>
          </a:xfrm>
          <a:prstGeom prst="rect">
            <a:avLst/>
          </a:prstGeom>
          <a:noFill/>
          <a:ln>
            <a:noFill/>
          </a:ln>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 On-the-Job Training: Organized by SENSWAT, Engineering Faculty, </a:t>
            </a:r>
            <a:r>
              <a:rPr lang="en-US" sz="2400" b="1" dirty="0" err="1">
                <a:solidFill>
                  <a:schemeClr val="bg1"/>
                </a:solidFill>
                <a:latin typeface="Times New Roman" panose="02020603050405020304" pitchFamily="18" charset="0"/>
                <a:cs typeface="Times New Roman" panose="02020603050405020304" pitchFamily="18" charset="0"/>
              </a:rPr>
              <a:t>Kasetsart</a:t>
            </a:r>
            <a:r>
              <a:rPr lang="en-US" sz="2400" b="1" dirty="0">
                <a:solidFill>
                  <a:schemeClr val="bg1"/>
                </a:solidFill>
                <a:latin typeface="Times New Roman" panose="02020603050405020304" pitchFamily="18" charset="0"/>
                <a:cs typeface="Times New Roman" panose="02020603050405020304" pitchFamily="18" charset="0"/>
              </a:rPr>
              <a:t> University	</a:t>
            </a:r>
          </a:p>
          <a:p>
            <a:pPr algn="ctr"/>
            <a:r>
              <a:rPr lang="en-US" sz="2400" b="1" dirty="0">
                <a:solidFill>
                  <a:schemeClr val="bg1"/>
                </a:solidFill>
                <a:latin typeface="Times New Roman" panose="02020603050405020304" pitchFamily="18" charset="0"/>
                <a:cs typeface="Times New Roman" panose="02020603050405020304" pitchFamily="18" charset="0"/>
              </a:rPr>
              <a:t> Date: 16 - 17 January 2025</a:t>
            </a:r>
          </a:p>
          <a:p>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EF56A546-BF09-1620-2729-E31BD2C716F0}"/>
              </a:ext>
            </a:extLst>
          </p:cNvPr>
          <p:cNvSpPr/>
          <p:nvPr/>
        </p:nvSpPr>
        <p:spPr>
          <a:xfrm>
            <a:off x="0" y="6234749"/>
            <a:ext cx="8572499" cy="623250"/>
          </a:xfrm>
          <a:prstGeom prst="rect">
            <a:avLst/>
          </a:prstGeom>
          <a:solidFill>
            <a:srgbClr val="002060"/>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050" name="Picture 2" descr="ArcGIS - Wikipedia">
            <a:extLst>
              <a:ext uri="{FF2B5EF4-FFF2-40B4-BE49-F238E27FC236}">
                <a16:creationId xmlns:a16="http://schemas.microsoft.com/office/drawing/2014/main" id="{B5D2E1EC-CC44-4D59-9825-6C6DFB5627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2780" y="1815881"/>
            <a:ext cx="4294175" cy="42941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964995F-FB86-EFB0-FA1E-0EBCCDB34E2E}"/>
              </a:ext>
            </a:extLst>
          </p:cNvPr>
          <p:cNvSpPr txBox="1"/>
          <p:nvPr/>
        </p:nvSpPr>
        <p:spPr>
          <a:xfrm>
            <a:off x="6127887" y="2866155"/>
            <a:ext cx="5909173" cy="2923877"/>
          </a:xfrm>
          <a:prstGeom prst="rect">
            <a:avLst/>
          </a:prstGeom>
          <a:noFill/>
          <a:ln>
            <a:noFill/>
          </a:ln>
        </p:spPr>
        <p:txBody>
          <a:bodyPr wrap="square">
            <a:spAutoFit/>
          </a:bodyPr>
          <a:lstStyle/>
          <a:p>
            <a:pPr marL="1028700" lvl="1" indent="-571500">
              <a:buFont typeface="Wingdings" panose="05000000000000000000" pitchFamily="2" charset="2"/>
              <a:buChar char="q"/>
            </a:pPr>
            <a:r>
              <a:rPr lang="en-US" dirty="0">
                <a:solidFill>
                  <a:srgbClr val="002060"/>
                </a:solidFill>
                <a:latin typeface="Times New Roman" panose="02020603050405020304" pitchFamily="18" charset="0"/>
                <a:cs typeface="Times New Roman" panose="02020603050405020304" pitchFamily="18" charset="0"/>
              </a:rPr>
              <a:t>Fundamental to GIS</a:t>
            </a:r>
          </a:p>
          <a:p>
            <a:pPr marL="1028700" lvl="1" indent="-571500">
              <a:buFont typeface="Wingdings" panose="05000000000000000000" pitchFamily="2" charset="2"/>
              <a:buChar char="q"/>
            </a:pPr>
            <a:r>
              <a:rPr lang="en-US" dirty="0">
                <a:solidFill>
                  <a:srgbClr val="002060"/>
                </a:solidFill>
                <a:latin typeface="Times New Roman" panose="02020603050405020304" pitchFamily="18" charset="0"/>
                <a:cs typeface="Times New Roman" panose="02020603050405020304" pitchFamily="18" charset="0"/>
              </a:rPr>
              <a:t>Map making</a:t>
            </a:r>
          </a:p>
          <a:p>
            <a:pPr marL="1028700" lvl="1" indent="-571500">
              <a:buFont typeface="Wingdings" panose="05000000000000000000" pitchFamily="2" charset="2"/>
              <a:buChar char="q"/>
            </a:pPr>
            <a:r>
              <a:rPr lang="en-US" dirty="0">
                <a:solidFill>
                  <a:srgbClr val="002060"/>
                </a:solidFill>
                <a:latin typeface="Times New Roman" panose="02020603050405020304" pitchFamily="18" charset="0"/>
                <a:cs typeface="Times New Roman" panose="02020603050405020304" pitchFamily="18" charset="0"/>
              </a:rPr>
              <a:t>Preparing Gridded Gauged Rainfall (GGR) Using IDS</a:t>
            </a:r>
          </a:p>
          <a:p>
            <a:pPr marL="1485900" lvl="2" indent="-411163">
              <a:buFont typeface="Wingdings" panose="05000000000000000000" pitchFamily="2" charset="2"/>
              <a:buChar char="§"/>
            </a:pPr>
            <a:r>
              <a:rPr lang="en-US" sz="1600" dirty="0">
                <a:solidFill>
                  <a:srgbClr val="002060"/>
                </a:solidFill>
                <a:latin typeface="Times New Roman" panose="02020603050405020304" pitchFamily="18" charset="0"/>
                <a:cs typeface="Times New Roman" panose="02020603050405020304" pitchFamily="18" charset="0"/>
              </a:rPr>
              <a:t>Data preparation (add points from excel file)</a:t>
            </a:r>
          </a:p>
          <a:p>
            <a:pPr marL="1485900" lvl="2" indent="-411163">
              <a:buFont typeface="Wingdings" panose="05000000000000000000" pitchFamily="2" charset="2"/>
              <a:buChar char="§"/>
            </a:pPr>
            <a:r>
              <a:rPr lang="en-US" sz="1600" dirty="0">
                <a:solidFill>
                  <a:srgbClr val="002060"/>
                </a:solidFill>
                <a:latin typeface="Times New Roman" panose="02020603050405020304" pitchFamily="18" charset="0"/>
                <a:cs typeface="Times New Roman" panose="02020603050405020304" pitchFamily="18" charset="0"/>
              </a:rPr>
              <a:t>Creating GGR using Inverse Distance Square (IDS)</a:t>
            </a:r>
            <a:endParaRPr lang="en-US" sz="1800" dirty="0">
              <a:solidFill>
                <a:srgbClr val="002060"/>
              </a:solidFill>
              <a:latin typeface="Times New Roman" panose="02020603050405020304" pitchFamily="18" charset="0"/>
              <a:cs typeface="Times New Roman" panose="02020603050405020304" pitchFamily="18" charset="0"/>
            </a:endParaRPr>
          </a:p>
          <a:p>
            <a:pPr lvl="1"/>
            <a:endParaRPr lang="en-US" sz="600" dirty="0">
              <a:solidFill>
                <a:srgbClr val="002060"/>
              </a:solidFill>
              <a:latin typeface="Times New Roman" panose="02020603050405020304" pitchFamily="18" charset="0"/>
              <a:cs typeface="Times New Roman" panose="02020603050405020304" pitchFamily="18" charset="0"/>
            </a:endParaRPr>
          </a:p>
          <a:p>
            <a:pPr marL="1028700" lvl="1" indent="-571500">
              <a:buFont typeface="Wingdings" panose="05000000000000000000" pitchFamily="2" charset="2"/>
              <a:buChar char="q"/>
            </a:pPr>
            <a:r>
              <a:rPr lang="en-US" dirty="0">
                <a:solidFill>
                  <a:srgbClr val="002060"/>
                </a:solidFill>
                <a:latin typeface="Times New Roman" panose="02020603050405020304" pitchFamily="18" charset="0"/>
                <a:cs typeface="Times New Roman" panose="02020603050405020304" pitchFamily="18" charset="0"/>
              </a:rPr>
              <a:t>Zonal Rainfall Raster</a:t>
            </a:r>
          </a:p>
          <a:p>
            <a:pPr lvl="1"/>
            <a:endParaRPr lang="en-US" sz="600" dirty="0">
              <a:solidFill>
                <a:srgbClr val="00206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E4B090D7-79D1-1302-3126-23BB8ED38E6C}"/>
              </a:ext>
            </a:extLst>
          </p:cNvPr>
          <p:cNvSpPr txBox="1"/>
          <p:nvPr/>
        </p:nvSpPr>
        <p:spPr>
          <a:xfrm>
            <a:off x="258582" y="984802"/>
            <a:ext cx="11996283" cy="707886"/>
          </a:xfrm>
          <a:prstGeom prst="rect">
            <a:avLst/>
          </a:prstGeom>
          <a:noFill/>
        </p:spPr>
        <p:txBody>
          <a:bodyPr wrap="square">
            <a:spAutoFit/>
          </a:bodyPr>
          <a:lstStyle/>
          <a:p>
            <a:pPr algn="ctr"/>
            <a:r>
              <a:rPr lang="en-US" sz="2000" dirty="0">
                <a:solidFill>
                  <a:schemeClr val="bg1"/>
                </a:solidFill>
                <a:latin typeface="Times New Roman" panose="02020603050405020304" pitchFamily="18" charset="0"/>
                <a:cs typeface="Times New Roman" panose="02020603050405020304" pitchFamily="18" charset="0"/>
              </a:rPr>
              <a:t>Project: 30-Year Historical Gridded Rainfall by the Corrective Remote Sensing Product Method in Nam </a:t>
            </a:r>
            <a:r>
              <a:rPr lang="en-US" sz="2000" dirty="0" err="1">
                <a:solidFill>
                  <a:schemeClr val="bg1"/>
                </a:solidFill>
                <a:latin typeface="Times New Roman" panose="02020603050405020304" pitchFamily="18" charset="0"/>
                <a:cs typeface="Times New Roman" panose="02020603050405020304" pitchFamily="18" charset="0"/>
              </a:rPr>
              <a:t>Theun</a:t>
            </a:r>
            <a:r>
              <a:rPr lang="en-US" sz="2000" dirty="0">
                <a:solidFill>
                  <a:schemeClr val="bg1"/>
                </a:solidFill>
                <a:latin typeface="Times New Roman" panose="02020603050405020304" pitchFamily="18" charset="0"/>
                <a:cs typeface="Times New Roman" panose="02020603050405020304" pitchFamily="18" charset="0"/>
              </a:rPr>
              <a:t> 1 Hydropower Project Watershed</a:t>
            </a:r>
          </a:p>
        </p:txBody>
      </p:sp>
      <p:sp>
        <p:nvSpPr>
          <p:cNvPr id="17" name="Rectangle 16">
            <a:extLst>
              <a:ext uri="{FF2B5EF4-FFF2-40B4-BE49-F238E27FC236}">
                <a16:creationId xmlns:a16="http://schemas.microsoft.com/office/drawing/2014/main" id="{0B06F05E-30A9-E043-ADDE-71957BF96413}"/>
              </a:ext>
            </a:extLst>
          </p:cNvPr>
          <p:cNvSpPr/>
          <p:nvPr/>
        </p:nvSpPr>
        <p:spPr>
          <a:xfrm>
            <a:off x="6465749" y="1954261"/>
            <a:ext cx="367049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GIS</a:t>
            </a:r>
            <a:r>
              <a:rPr lang="en-US" sz="4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Training</a:t>
            </a:r>
            <a:endPar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98817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A05D4-6E8E-4A51-3CD3-F0B48B2F40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2624425-94E4-C684-A82D-9DB4650220E6}"/>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CE6712D7-7517-DEB6-B327-D664287240B2}"/>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DC08583C-65E4-2271-876C-6A7CC5EF63EB}"/>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0A22D55-E614-A7DD-A448-25343CC86829}"/>
              </a:ext>
            </a:extLst>
          </p:cNvPr>
          <p:cNvSpPr txBox="1"/>
          <p:nvPr/>
        </p:nvSpPr>
        <p:spPr>
          <a:xfrm>
            <a:off x="193392" y="993540"/>
            <a:ext cx="3005678"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2. Change symbol</a:t>
            </a:r>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0D3260F-6F97-8512-EC7F-E67F9CAC6C4C}"/>
              </a:ext>
            </a:extLst>
          </p:cNvPr>
          <p:cNvPicPr>
            <a:picLocks noChangeAspect="1"/>
          </p:cNvPicPr>
          <p:nvPr/>
        </p:nvPicPr>
        <p:blipFill>
          <a:blip r:embed="rId2"/>
          <a:srcRect r="86998" b="61269"/>
          <a:stretch/>
        </p:blipFill>
        <p:spPr>
          <a:xfrm>
            <a:off x="243409" y="2015463"/>
            <a:ext cx="1787467" cy="2995001"/>
          </a:xfrm>
          <a:prstGeom prst="rect">
            <a:avLst/>
          </a:prstGeom>
          <a:ln>
            <a:solidFill>
              <a:schemeClr val="tx1"/>
            </a:solidFill>
          </a:ln>
        </p:spPr>
      </p:pic>
      <p:sp>
        <p:nvSpPr>
          <p:cNvPr id="4" name="Rectangle 3">
            <a:extLst>
              <a:ext uri="{FF2B5EF4-FFF2-40B4-BE49-F238E27FC236}">
                <a16:creationId xmlns:a16="http://schemas.microsoft.com/office/drawing/2014/main" id="{06FB45FB-ABF6-7CD6-5CF0-4D3E11805479}"/>
              </a:ext>
            </a:extLst>
          </p:cNvPr>
          <p:cNvSpPr/>
          <p:nvPr/>
        </p:nvSpPr>
        <p:spPr>
          <a:xfrm>
            <a:off x="637920" y="3698102"/>
            <a:ext cx="146750" cy="13587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7" name="Picture 16">
            <a:extLst>
              <a:ext uri="{FF2B5EF4-FFF2-40B4-BE49-F238E27FC236}">
                <a16:creationId xmlns:a16="http://schemas.microsoft.com/office/drawing/2014/main" id="{D7523515-15F6-4EC3-A91B-03AE5245B776}"/>
              </a:ext>
            </a:extLst>
          </p:cNvPr>
          <p:cNvPicPr>
            <a:picLocks noChangeAspect="1"/>
          </p:cNvPicPr>
          <p:nvPr/>
        </p:nvPicPr>
        <p:blipFill>
          <a:blip r:embed="rId3"/>
          <a:srcRect r="64688" b="21945"/>
          <a:stretch/>
        </p:blipFill>
        <p:spPr>
          <a:xfrm>
            <a:off x="2696360" y="2030052"/>
            <a:ext cx="2408793" cy="2995002"/>
          </a:xfrm>
          <a:prstGeom prst="rect">
            <a:avLst/>
          </a:prstGeom>
          <a:ln>
            <a:solidFill>
              <a:schemeClr val="tx1"/>
            </a:solidFill>
          </a:ln>
        </p:spPr>
      </p:pic>
      <p:sp>
        <p:nvSpPr>
          <p:cNvPr id="20" name="Arrow: Right 19">
            <a:extLst>
              <a:ext uri="{FF2B5EF4-FFF2-40B4-BE49-F238E27FC236}">
                <a16:creationId xmlns:a16="http://schemas.microsoft.com/office/drawing/2014/main" id="{A17B9938-0706-5F50-1772-976FF8039A51}"/>
              </a:ext>
            </a:extLst>
          </p:cNvPr>
          <p:cNvSpPr/>
          <p:nvPr/>
        </p:nvSpPr>
        <p:spPr>
          <a:xfrm>
            <a:off x="2130085" y="3295386"/>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 name="Rectangle 20">
            <a:extLst>
              <a:ext uri="{FF2B5EF4-FFF2-40B4-BE49-F238E27FC236}">
                <a16:creationId xmlns:a16="http://schemas.microsoft.com/office/drawing/2014/main" id="{6B350690-0C7C-321B-7798-F6A973ABAF2E}"/>
              </a:ext>
            </a:extLst>
          </p:cNvPr>
          <p:cNvSpPr/>
          <p:nvPr/>
        </p:nvSpPr>
        <p:spPr>
          <a:xfrm>
            <a:off x="4442268" y="4880324"/>
            <a:ext cx="314586" cy="1000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3" name="Picture 22">
            <a:extLst>
              <a:ext uri="{FF2B5EF4-FFF2-40B4-BE49-F238E27FC236}">
                <a16:creationId xmlns:a16="http://schemas.microsoft.com/office/drawing/2014/main" id="{A633DD34-1B05-922F-F5E2-1CFC90416DFE}"/>
              </a:ext>
            </a:extLst>
          </p:cNvPr>
          <p:cNvPicPr>
            <a:picLocks noChangeAspect="1"/>
          </p:cNvPicPr>
          <p:nvPr/>
        </p:nvPicPr>
        <p:blipFill>
          <a:blip r:embed="rId4"/>
          <a:srcRect l="1" t="-751" r="60694" b="23335"/>
          <a:stretch/>
        </p:blipFill>
        <p:spPr>
          <a:xfrm>
            <a:off x="5761112" y="2015463"/>
            <a:ext cx="2703315" cy="2995002"/>
          </a:xfrm>
          <a:prstGeom prst="rect">
            <a:avLst/>
          </a:prstGeom>
          <a:ln>
            <a:solidFill>
              <a:schemeClr val="tx1"/>
            </a:solidFill>
          </a:ln>
        </p:spPr>
      </p:pic>
      <p:sp>
        <p:nvSpPr>
          <p:cNvPr id="24" name="Arrow: Right 23">
            <a:extLst>
              <a:ext uri="{FF2B5EF4-FFF2-40B4-BE49-F238E27FC236}">
                <a16:creationId xmlns:a16="http://schemas.microsoft.com/office/drawing/2014/main" id="{27CA57BB-A6DC-CEAA-FEF2-BB78A066EB02}"/>
              </a:ext>
            </a:extLst>
          </p:cNvPr>
          <p:cNvSpPr/>
          <p:nvPr/>
        </p:nvSpPr>
        <p:spPr>
          <a:xfrm>
            <a:off x="5186826" y="3320365"/>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Rectangle 25">
            <a:extLst>
              <a:ext uri="{FF2B5EF4-FFF2-40B4-BE49-F238E27FC236}">
                <a16:creationId xmlns:a16="http://schemas.microsoft.com/office/drawing/2014/main" id="{DF9C60EC-192C-B1BE-891C-1EA969860FA8}"/>
              </a:ext>
            </a:extLst>
          </p:cNvPr>
          <p:cNvSpPr/>
          <p:nvPr/>
        </p:nvSpPr>
        <p:spPr>
          <a:xfrm>
            <a:off x="5958332" y="3045969"/>
            <a:ext cx="92229" cy="635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Rectangle 26">
            <a:extLst>
              <a:ext uri="{FF2B5EF4-FFF2-40B4-BE49-F238E27FC236}">
                <a16:creationId xmlns:a16="http://schemas.microsoft.com/office/drawing/2014/main" id="{C3830FE6-3973-A415-E027-0F8C9D868316}"/>
              </a:ext>
            </a:extLst>
          </p:cNvPr>
          <p:cNvSpPr/>
          <p:nvPr/>
        </p:nvSpPr>
        <p:spPr>
          <a:xfrm>
            <a:off x="7804593" y="4820792"/>
            <a:ext cx="314586" cy="1000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9" name="Picture 28">
            <a:extLst>
              <a:ext uri="{FF2B5EF4-FFF2-40B4-BE49-F238E27FC236}">
                <a16:creationId xmlns:a16="http://schemas.microsoft.com/office/drawing/2014/main" id="{2C2E4D7C-66DC-66AA-8393-CBB2AB1B20F8}"/>
              </a:ext>
            </a:extLst>
          </p:cNvPr>
          <p:cNvPicPr>
            <a:picLocks noChangeAspect="1"/>
          </p:cNvPicPr>
          <p:nvPr/>
        </p:nvPicPr>
        <p:blipFill>
          <a:blip r:embed="rId5"/>
          <a:srcRect r="60514" b="24722"/>
          <a:stretch/>
        </p:blipFill>
        <p:spPr>
          <a:xfrm>
            <a:off x="9101026" y="1989616"/>
            <a:ext cx="2813763" cy="3017398"/>
          </a:xfrm>
          <a:prstGeom prst="rect">
            <a:avLst/>
          </a:prstGeom>
          <a:ln>
            <a:solidFill>
              <a:schemeClr val="tx1"/>
            </a:solidFill>
          </a:ln>
        </p:spPr>
      </p:pic>
      <p:sp>
        <p:nvSpPr>
          <p:cNvPr id="30" name="Arrow: Right 29">
            <a:extLst>
              <a:ext uri="{FF2B5EF4-FFF2-40B4-BE49-F238E27FC236}">
                <a16:creationId xmlns:a16="http://schemas.microsoft.com/office/drawing/2014/main" id="{EC646939-813A-5551-4C3D-8D4138788265}"/>
              </a:ext>
            </a:extLst>
          </p:cNvPr>
          <p:cNvSpPr/>
          <p:nvPr/>
        </p:nvSpPr>
        <p:spPr>
          <a:xfrm>
            <a:off x="8531657" y="3275749"/>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2" name="Rectangle 31">
            <a:extLst>
              <a:ext uri="{FF2B5EF4-FFF2-40B4-BE49-F238E27FC236}">
                <a16:creationId xmlns:a16="http://schemas.microsoft.com/office/drawing/2014/main" id="{48516740-635E-7CD8-FE50-F18715F4E353}"/>
              </a:ext>
            </a:extLst>
          </p:cNvPr>
          <p:cNvSpPr/>
          <p:nvPr/>
        </p:nvSpPr>
        <p:spPr>
          <a:xfrm>
            <a:off x="9307863" y="3165032"/>
            <a:ext cx="92229" cy="6350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3" name="Rectangle 32">
            <a:extLst>
              <a:ext uri="{FF2B5EF4-FFF2-40B4-BE49-F238E27FC236}">
                <a16:creationId xmlns:a16="http://schemas.microsoft.com/office/drawing/2014/main" id="{D30C64D2-9FE0-D654-CB67-687CDA13CED9}"/>
              </a:ext>
            </a:extLst>
          </p:cNvPr>
          <p:cNvSpPr/>
          <p:nvPr/>
        </p:nvSpPr>
        <p:spPr>
          <a:xfrm>
            <a:off x="11232705" y="4868417"/>
            <a:ext cx="314586" cy="10001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Slide Number Placeholder 5">
            <a:extLst>
              <a:ext uri="{FF2B5EF4-FFF2-40B4-BE49-F238E27FC236}">
                <a16:creationId xmlns:a16="http://schemas.microsoft.com/office/drawing/2014/main" id="{21EED0EC-C574-907E-A97E-3653ED9583BC}"/>
              </a:ext>
            </a:extLst>
          </p:cNvPr>
          <p:cNvSpPr>
            <a:spLocks noGrp="1"/>
          </p:cNvSpPr>
          <p:nvPr>
            <p:ph type="sldNum" sz="quarter" idx="12"/>
          </p:nvPr>
        </p:nvSpPr>
        <p:spPr/>
        <p:txBody>
          <a:bodyPr/>
          <a:lstStyle/>
          <a:p>
            <a:fld id="{E87C8226-E26C-4D72-ABF6-F44C134ADDA6}" type="slidenum">
              <a:rPr lang="th-TH" smtClean="0"/>
              <a:t>10</a:t>
            </a:fld>
            <a:endParaRPr lang="th-TH"/>
          </a:p>
        </p:txBody>
      </p:sp>
    </p:spTree>
    <p:extLst>
      <p:ext uri="{BB962C8B-B14F-4D97-AF65-F5344CB8AC3E}">
        <p14:creationId xmlns:p14="http://schemas.microsoft.com/office/powerpoint/2010/main" val="1070248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8F146-29C9-BB86-2CDD-34E938E5292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E02EB7A-6E74-44F2-5A5A-AC9FEEECAFA0}"/>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771E90F6-31C8-F44B-249C-14C808502A21}"/>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8D400453-827D-BA77-7D95-BE9940EF9A23}"/>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7CD66DD-0483-08C7-7112-4AEF00587326}"/>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2. Change symbol: </a:t>
            </a:r>
            <a:r>
              <a:rPr lang="en-US" dirty="0">
                <a:solidFill>
                  <a:srgbClr val="00B0F0"/>
                </a:solidFill>
                <a:latin typeface="Times New Roman" panose="02020603050405020304" pitchFamily="18" charset="0"/>
                <a:ea typeface="MS Gothic" panose="020B0609070205080204" pitchFamily="49" charset="-128"/>
                <a:cs typeface="Times New Roman" panose="02020603050405020304" pitchFamily="18" charset="0"/>
              </a:rPr>
              <a:t>Categories</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2F762BD-C9EE-AC6C-BFF1-A7DE2C9C59D3}"/>
              </a:ext>
            </a:extLst>
          </p:cNvPr>
          <p:cNvPicPr>
            <a:picLocks noChangeAspect="1"/>
          </p:cNvPicPr>
          <p:nvPr/>
        </p:nvPicPr>
        <p:blipFill>
          <a:blip r:embed="rId2"/>
          <a:srcRect r="71826" b="20000"/>
          <a:stretch/>
        </p:blipFill>
        <p:spPr>
          <a:xfrm>
            <a:off x="282603" y="1711771"/>
            <a:ext cx="2765397" cy="4416973"/>
          </a:xfrm>
          <a:prstGeom prst="rect">
            <a:avLst/>
          </a:prstGeom>
          <a:ln>
            <a:solidFill>
              <a:schemeClr val="tx1"/>
            </a:solidFill>
          </a:ln>
        </p:spPr>
      </p:pic>
      <p:sp>
        <p:nvSpPr>
          <p:cNvPr id="8" name="Rectangle 7">
            <a:extLst>
              <a:ext uri="{FF2B5EF4-FFF2-40B4-BE49-F238E27FC236}">
                <a16:creationId xmlns:a16="http://schemas.microsoft.com/office/drawing/2014/main" id="{D2105CE6-5575-33C8-33F2-93FE26DC1096}"/>
              </a:ext>
            </a:extLst>
          </p:cNvPr>
          <p:cNvSpPr/>
          <p:nvPr/>
        </p:nvSpPr>
        <p:spPr>
          <a:xfrm>
            <a:off x="350520" y="3337560"/>
            <a:ext cx="914400"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TextBox 21">
            <a:extLst>
              <a:ext uri="{FF2B5EF4-FFF2-40B4-BE49-F238E27FC236}">
                <a16:creationId xmlns:a16="http://schemas.microsoft.com/office/drawing/2014/main" id="{91C49F22-2212-842F-931A-F3D18A35A21A}"/>
              </a:ext>
            </a:extLst>
          </p:cNvPr>
          <p:cNvSpPr txBox="1"/>
          <p:nvPr/>
        </p:nvSpPr>
        <p:spPr>
          <a:xfrm>
            <a:off x="875637" y="3116433"/>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Right click</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F8188926-5DC5-9003-149A-069A4F91F4F9}"/>
              </a:ext>
            </a:extLst>
          </p:cNvPr>
          <p:cNvSpPr/>
          <p:nvPr/>
        </p:nvSpPr>
        <p:spPr>
          <a:xfrm>
            <a:off x="1026654" y="5524500"/>
            <a:ext cx="1449846" cy="1676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31" name="Picture 30">
            <a:extLst>
              <a:ext uri="{FF2B5EF4-FFF2-40B4-BE49-F238E27FC236}">
                <a16:creationId xmlns:a16="http://schemas.microsoft.com/office/drawing/2014/main" id="{DF63E8E4-8E46-6A6C-664B-ECA5CD9848C0}"/>
              </a:ext>
            </a:extLst>
          </p:cNvPr>
          <p:cNvPicPr>
            <a:picLocks noChangeAspect="1"/>
          </p:cNvPicPr>
          <p:nvPr/>
        </p:nvPicPr>
        <p:blipFill>
          <a:blip r:embed="rId3"/>
          <a:srcRect l="7393" t="21676" r="57521" b="25811"/>
          <a:stretch/>
        </p:blipFill>
        <p:spPr>
          <a:xfrm>
            <a:off x="3812380" y="2590006"/>
            <a:ext cx="3376072" cy="2842260"/>
          </a:xfrm>
          <a:prstGeom prst="rect">
            <a:avLst/>
          </a:prstGeom>
          <a:solidFill>
            <a:schemeClr val="tx1"/>
          </a:solidFill>
          <a:ln>
            <a:solidFill>
              <a:schemeClr val="tx1"/>
            </a:solidFill>
          </a:ln>
        </p:spPr>
      </p:pic>
      <p:sp>
        <p:nvSpPr>
          <p:cNvPr id="34" name="Arrow: Right 33">
            <a:extLst>
              <a:ext uri="{FF2B5EF4-FFF2-40B4-BE49-F238E27FC236}">
                <a16:creationId xmlns:a16="http://schemas.microsoft.com/office/drawing/2014/main" id="{7FA1D034-E171-6C0F-7BC3-B68641EAF7F6}"/>
              </a:ext>
            </a:extLst>
          </p:cNvPr>
          <p:cNvSpPr/>
          <p:nvPr/>
        </p:nvSpPr>
        <p:spPr>
          <a:xfrm>
            <a:off x="3179121" y="3787531"/>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Rectangle 34">
            <a:extLst>
              <a:ext uri="{FF2B5EF4-FFF2-40B4-BE49-F238E27FC236}">
                <a16:creationId xmlns:a16="http://schemas.microsoft.com/office/drawing/2014/main" id="{707F99B1-245B-0067-04F0-0C418E92385B}"/>
              </a:ext>
            </a:extLst>
          </p:cNvPr>
          <p:cNvSpPr/>
          <p:nvPr/>
        </p:nvSpPr>
        <p:spPr>
          <a:xfrm>
            <a:off x="4818219" y="2788920"/>
            <a:ext cx="373380" cy="1295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6" name="Rectangle 35">
            <a:extLst>
              <a:ext uri="{FF2B5EF4-FFF2-40B4-BE49-F238E27FC236}">
                <a16:creationId xmlns:a16="http://schemas.microsoft.com/office/drawing/2014/main" id="{FA8D676A-2E63-50AB-E629-39364CF0F64C}"/>
              </a:ext>
            </a:extLst>
          </p:cNvPr>
          <p:cNvSpPr/>
          <p:nvPr/>
        </p:nvSpPr>
        <p:spPr>
          <a:xfrm>
            <a:off x="3838385" y="3336647"/>
            <a:ext cx="459105" cy="10870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38" name="Picture 37">
            <a:extLst>
              <a:ext uri="{FF2B5EF4-FFF2-40B4-BE49-F238E27FC236}">
                <a16:creationId xmlns:a16="http://schemas.microsoft.com/office/drawing/2014/main" id="{08FC3112-1028-47AF-4327-3B7D13575402}"/>
              </a:ext>
            </a:extLst>
          </p:cNvPr>
          <p:cNvPicPr>
            <a:picLocks noChangeAspect="1"/>
          </p:cNvPicPr>
          <p:nvPr/>
        </p:nvPicPr>
        <p:blipFill>
          <a:blip r:embed="rId4"/>
          <a:srcRect l="7681" t="22667" r="58048" b="25811"/>
          <a:stretch/>
        </p:blipFill>
        <p:spPr>
          <a:xfrm>
            <a:off x="8044272" y="2516881"/>
            <a:ext cx="3470107" cy="2934494"/>
          </a:xfrm>
          <a:prstGeom prst="rect">
            <a:avLst/>
          </a:prstGeom>
          <a:ln>
            <a:solidFill>
              <a:schemeClr val="tx1"/>
            </a:solidFill>
          </a:ln>
        </p:spPr>
      </p:pic>
      <p:sp>
        <p:nvSpPr>
          <p:cNvPr id="39" name="Arrow: Right 38">
            <a:extLst>
              <a:ext uri="{FF2B5EF4-FFF2-40B4-BE49-F238E27FC236}">
                <a16:creationId xmlns:a16="http://schemas.microsoft.com/office/drawing/2014/main" id="{98B43618-4EF5-C886-2422-01697F3A0B2E}"/>
              </a:ext>
            </a:extLst>
          </p:cNvPr>
          <p:cNvSpPr/>
          <p:nvPr/>
        </p:nvSpPr>
        <p:spPr>
          <a:xfrm>
            <a:off x="7365293" y="3787531"/>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Rectangle 39">
            <a:extLst>
              <a:ext uri="{FF2B5EF4-FFF2-40B4-BE49-F238E27FC236}">
                <a16:creationId xmlns:a16="http://schemas.microsoft.com/office/drawing/2014/main" id="{5433FBA7-9E39-DD53-2447-5A170416726A}"/>
              </a:ext>
            </a:extLst>
          </p:cNvPr>
          <p:cNvSpPr/>
          <p:nvPr/>
        </p:nvSpPr>
        <p:spPr>
          <a:xfrm>
            <a:off x="8122444" y="3252142"/>
            <a:ext cx="640556" cy="8450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1" name="Rectangle 40">
            <a:extLst>
              <a:ext uri="{FF2B5EF4-FFF2-40B4-BE49-F238E27FC236}">
                <a16:creationId xmlns:a16="http://schemas.microsoft.com/office/drawing/2014/main" id="{E369951D-B531-EC65-8C7F-4E7FC2995A0C}"/>
              </a:ext>
            </a:extLst>
          </p:cNvPr>
          <p:cNvSpPr/>
          <p:nvPr/>
        </p:nvSpPr>
        <p:spPr>
          <a:xfrm>
            <a:off x="8822531" y="3252142"/>
            <a:ext cx="1047749" cy="1078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2" name="Rectangle 41">
            <a:extLst>
              <a:ext uri="{FF2B5EF4-FFF2-40B4-BE49-F238E27FC236}">
                <a16:creationId xmlns:a16="http://schemas.microsoft.com/office/drawing/2014/main" id="{2DAADB42-2FFE-D93D-B0D5-2BA469382489}"/>
              </a:ext>
            </a:extLst>
          </p:cNvPr>
          <p:cNvSpPr/>
          <p:nvPr/>
        </p:nvSpPr>
        <p:spPr>
          <a:xfrm>
            <a:off x="8793953" y="4528492"/>
            <a:ext cx="426248" cy="1078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4" name="TextBox 43">
            <a:extLst>
              <a:ext uri="{FF2B5EF4-FFF2-40B4-BE49-F238E27FC236}">
                <a16:creationId xmlns:a16="http://schemas.microsoft.com/office/drawing/2014/main" id="{73A5D630-D0F6-46D4-DAC6-553EB7BB3D88}"/>
              </a:ext>
            </a:extLst>
          </p:cNvPr>
          <p:cNvSpPr txBox="1"/>
          <p:nvPr/>
        </p:nvSpPr>
        <p:spPr>
          <a:xfrm>
            <a:off x="5111973" y="2582269"/>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1</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14628695-4B29-50D5-96D9-254693478B60}"/>
              </a:ext>
            </a:extLst>
          </p:cNvPr>
          <p:cNvSpPr txBox="1"/>
          <p:nvPr/>
        </p:nvSpPr>
        <p:spPr>
          <a:xfrm>
            <a:off x="4266529" y="3242161"/>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2</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9794F471-04CE-53B0-F1A1-CF3690D2A4A4}"/>
              </a:ext>
            </a:extLst>
          </p:cNvPr>
          <p:cNvSpPr txBox="1"/>
          <p:nvPr/>
        </p:nvSpPr>
        <p:spPr>
          <a:xfrm>
            <a:off x="8482641" y="3039196"/>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1</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F429C2C9-0B5A-B11C-E280-F258C8B74671}"/>
              </a:ext>
            </a:extLst>
          </p:cNvPr>
          <p:cNvSpPr txBox="1"/>
          <p:nvPr/>
        </p:nvSpPr>
        <p:spPr>
          <a:xfrm>
            <a:off x="9718100" y="3065226"/>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2</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12485C74-1D75-7BA4-584C-80B876331752}"/>
              </a:ext>
            </a:extLst>
          </p:cNvPr>
          <p:cNvSpPr txBox="1"/>
          <p:nvPr/>
        </p:nvSpPr>
        <p:spPr>
          <a:xfrm>
            <a:off x="8749151" y="4278105"/>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3</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0F14B729-37DF-56B6-D90A-52ECA2C68093}"/>
              </a:ext>
            </a:extLst>
          </p:cNvPr>
          <p:cNvSpPr>
            <a:spLocks noGrp="1"/>
          </p:cNvSpPr>
          <p:nvPr>
            <p:ph type="sldNum" sz="quarter" idx="12"/>
          </p:nvPr>
        </p:nvSpPr>
        <p:spPr/>
        <p:txBody>
          <a:bodyPr/>
          <a:lstStyle/>
          <a:p>
            <a:fld id="{E87C8226-E26C-4D72-ABF6-F44C134ADDA6}" type="slidenum">
              <a:rPr lang="th-TH" smtClean="0"/>
              <a:t>11</a:t>
            </a:fld>
            <a:endParaRPr lang="th-TH"/>
          </a:p>
        </p:txBody>
      </p:sp>
    </p:spTree>
    <p:extLst>
      <p:ext uri="{BB962C8B-B14F-4D97-AF65-F5344CB8AC3E}">
        <p14:creationId xmlns:p14="http://schemas.microsoft.com/office/powerpoint/2010/main" val="222363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D73BB-B12F-7D7C-7E92-537D733F49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08E5AB7-7B39-1D4E-7B21-2FD7F4F5DCBC}"/>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156C83F5-01D6-393F-50C2-130C4A5A9811}"/>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7E1F9223-9F9B-BC00-7598-D01A36417C7F}"/>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05E75E5-7B59-BA87-1A7B-50F9BA93E50C}"/>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2. Change symbol: </a:t>
            </a:r>
            <a:r>
              <a:rPr lang="en-US" dirty="0">
                <a:solidFill>
                  <a:srgbClr val="00B0F0"/>
                </a:solidFill>
                <a:latin typeface="Times New Roman" panose="02020603050405020304" pitchFamily="18" charset="0"/>
                <a:ea typeface="MS Gothic" panose="020B0609070205080204" pitchFamily="49" charset="-128"/>
                <a:cs typeface="Times New Roman" panose="02020603050405020304" pitchFamily="18" charset="0"/>
              </a:rPr>
              <a:t>Categories</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E00D8C9-7E29-DA7D-CDBC-30B4F6EA7C1E}"/>
              </a:ext>
            </a:extLst>
          </p:cNvPr>
          <p:cNvPicPr>
            <a:picLocks noChangeAspect="1"/>
          </p:cNvPicPr>
          <p:nvPr/>
        </p:nvPicPr>
        <p:blipFill>
          <a:blip r:embed="rId2"/>
          <a:srcRect l="7695" t="22479" r="57655" b="26138"/>
          <a:stretch/>
        </p:blipFill>
        <p:spPr>
          <a:xfrm>
            <a:off x="256293" y="2070151"/>
            <a:ext cx="3304630" cy="2756649"/>
          </a:xfrm>
          <a:prstGeom prst="rect">
            <a:avLst/>
          </a:prstGeom>
          <a:ln>
            <a:solidFill>
              <a:schemeClr val="tx1"/>
            </a:solidFill>
          </a:ln>
        </p:spPr>
      </p:pic>
      <p:sp>
        <p:nvSpPr>
          <p:cNvPr id="6" name="Rectangle 5">
            <a:extLst>
              <a:ext uri="{FF2B5EF4-FFF2-40B4-BE49-F238E27FC236}">
                <a16:creationId xmlns:a16="http://schemas.microsoft.com/office/drawing/2014/main" id="{779E5975-1BFB-1875-51EF-E2180B1CD491}"/>
              </a:ext>
            </a:extLst>
          </p:cNvPr>
          <p:cNvSpPr/>
          <p:nvPr/>
        </p:nvSpPr>
        <p:spPr>
          <a:xfrm>
            <a:off x="911875" y="3222336"/>
            <a:ext cx="515748" cy="45227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Arrow: Right 16">
            <a:extLst>
              <a:ext uri="{FF2B5EF4-FFF2-40B4-BE49-F238E27FC236}">
                <a16:creationId xmlns:a16="http://schemas.microsoft.com/office/drawing/2014/main" id="{A8B59DAD-FCB8-54C9-273D-DEF60E1E65E4}"/>
              </a:ext>
            </a:extLst>
          </p:cNvPr>
          <p:cNvSpPr/>
          <p:nvPr/>
        </p:nvSpPr>
        <p:spPr>
          <a:xfrm>
            <a:off x="3714367" y="3281422"/>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1" name="Picture 20">
            <a:extLst>
              <a:ext uri="{FF2B5EF4-FFF2-40B4-BE49-F238E27FC236}">
                <a16:creationId xmlns:a16="http://schemas.microsoft.com/office/drawing/2014/main" id="{405FC151-FAB2-C8DA-2888-7417F726440C}"/>
              </a:ext>
            </a:extLst>
          </p:cNvPr>
          <p:cNvPicPr>
            <a:picLocks noChangeAspect="1"/>
          </p:cNvPicPr>
          <p:nvPr/>
        </p:nvPicPr>
        <p:blipFill>
          <a:blip r:embed="rId3"/>
          <a:srcRect l="13422" t="28372" r="51778" b="19919"/>
          <a:stretch/>
        </p:blipFill>
        <p:spPr>
          <a:xfrm>
            <a:off x="8637567" y="2070146"/>
            <a:ext cx="3298140" cy="2756649"/>
          </a:xfrm>
          <a:prstGeom prst="rect">
            <a:avLst/>
          </a:prstGeom>
          <a:ln>
            <a:solidFill>
              <a:schemeClr val="tx1"/>
            </a:solidFill>
          </a:ln>
        </p:spPr>
      </p:pic>
      <p:sp>
        <p:nvSpPr>
          <p:cNvPr id="23" name="TextBox 22">
            <a:extLst>
              <a:ext uri="{FF2B5EF4-FFF2-40B4-BE49-F238E27FC236}">
                <a16:creationId xmlns:a16="http://schemas.microsoft.com/office/drawing/2014/main" id="{D8A0B609-A6F3-B43E-89EE-14502CA4519D}"/>
              </a:ext>
            </a:extLst>
          </p:cNvPr>
          <p:cNvSpPr txBox="1"/>
          <p:nvPr/>
        </p:nvSpPr>
        <p:spPr>
          <a:xfrm>
            <a:off x="1065000" y="3633450"/>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Double click</a:t>
            </a:r>
            <a:endParaRPr lang="en-US" sz="1050" dirty="0">
              <a:solidFill>
                <a:srgbClr val="FF0000"/>
              </a:solidFill>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FEF027AF-12F1-05DB-6BBD-875BE1FC6465}"/>
              </a:ext>
            </a:extLst>
          </p:cNvPr>
          <p:cNvPicPr>
            <a:picLocks noChangeAspect="1"/>
          </p:cNvPicPr>
          <p:nvPr/>
        </p:nvPicPr>
        <p:blipFill>
          <a:blip r:embed="rId4"/>
          <a:srcRect l="7479" t="22479" r="57500" b="24526"/>
          <a:stretch/>
        </p:blipFill>
        <p:spPr>
          <a:xfrm>
            <a:off x="4369630" y="2070150"/>
            <a:ext cx="3238566" cy="2756645"/>
          </a:xfrm>
          <a:prstGeom prst="rect">
            <a:avLst/>
          </a:prstGeom>
          <a:ln>
            <a:solidFill>
              <a:schemeClr val="tx1"/>
            </a:solidFill>
          </a:ln>
        </p:spPr>
      </p:pic>
      <p:sp>
        <p:nvSpPr>
          <p:cNvPr id="27" name="Rectangle 26">
            <a:extLst>
              <a:ext uri="{FF2B5EF4-FFF2-40B4-BE49-F238E27FC236}">
                <a16:creationId xmlns:a16="http://schemas.microsoft.com/office/drawing/2014/main" id="{3BF854E4-D56E-CEE6-7F31-AAB0E1702FFF}"/>
              </a:ext>
            </a:extLst>
          </p:cNvPr>
          <p:cNvSpPr/>
          <p:nvPr/>
        </p:nvSpPr>
        <p:spPr>
          <a:xfrm>
            <a:off x="6483999" y="3251879"/>
            <a:ext cx="802625" cy="5485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 name="Rectangle 27">
            <a:extLst>
              <a:ext uri="{FF2B5EF4-FFF2-40B4-BE49-F238E27FC236}">
                <a16:creationId xmlns:a16="http://schemas.microsoft.com/office/drawing/2014/main" id="{012AD07A-36D0-9874-E007-31D1F25708FF}"/>
              </a:ext>
            </a:extLst>
          </p:cNvPr>
          <p:cNvSpPr/>
          <p:nvPr/>
        </p:nvSpPr>
        <p:spPr>
          <a:xfrm>
            <a:off x="6410325" y="4638674"/>
            <a:ext cx="474985" cy="1329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 name="Arrow: Right 28">
            <a:extLst>
              <a:ext uri="{FF2B5EF4-FFF2-40B4-BE49-F238E27FC236}">
                <a16:creationId xmlns:a16="http://schemas.microsoft.com/office/drawing/2014/main" id="{8F5A1A67-3374-6A11-A585-F7A87040AC95}"/>
              </a:ext>
            </a:extLst>
          </p:cNvPr>
          <p:cNvSpPr/>
          <p:nvPr/>
        </p:nvSpPr>
        <p:spPr>
          <a:xfrm>
            <a:off x="7761321" y="3251879"/>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 name="Rectangle 29">
            <a:extLst>
              <a:ext uri="{FF2B5EF4-FFF2-40B4-BE49-F238E27FC236}">
                <a16:creationId xmlns:a16="http://schemas.microsoft.com/office/drawing/2014/main" id="{401E1DF6-1310-D76F-E1D1-B240A6353015}"/>
              </a:ext>
            </a:extLst>
          </p:cNvPr>
          <p:cNvSpPr/>
          <p:nvPr/>
        </p:nvSpPr>
        <p:spPr>
          <a:xfrm>
            <a:off x="10677525" y="4686928"/>
            <a:ext cx="474985" cy="1329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Slide Number Placeholder 2">
            <a:extLst>
              <a:ext uri="{FF2B5EF4-FFF2-40B4-BE49-F238E27FC236}">
                <a16:creationId xmlns:a16="http://schemas.microsoft.com/office/drawing/2014/main" id="{089A88C7-E83F-7C15-0B14-266B8409FEDE}"/>
              </a:ext>
            </a:extLst>
          </p:cNvPr>
          <p:cNvSpPr>
            <a:spLocks noGrp="1"/>
          </p:cNvSpPr>
          <p:nvPr>
            <p:ph type="sldNum" sz="quarter" idx="12"/>
          </p:nvPr>
        </p:nvSpPr>
        <p:spPr/>
        <p:txBody>
          <a:bodyPr/>
          <a:lstStyle/>
          <a:p>
            <a:fld id="{E87C8226-E26C-4D72-ABF6-F44C134ADDA6}" type="slidenum">
              <a:rPr lang="th-TH" smtClean="0"/>
              <a:t>12</a:t>
            </a:fld>
            <a:endParaRPr lang="th-TH"/>
          </a:p>
        </p:txBody>
      </p:sp>
    </p:spTree>
    <p:extLst>
      <p:ext uri="{BB962C8B-B14F-4D97-AF65-F5344CB8AC3E}">
        <p14:creationId xmlns:p14="http://schemas.microsoft.com/office/powerpoint/2010/main" val="883745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893C2-E9A9-60C7-FA06-39D6AF078BC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1E659ED-9321-3412-4487-7CF4677A2CB5}"/>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EF193283-A84A-1D50-706B-B666041814DD}"/>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59822A83-309C-1271-D2A2-62987978C853}"/>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596BC8A-575F-520F-3C32-66D299322B24}"/>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3. Label features</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150CE3E-7557-7215-6498-535AFE9FA391}"/>
              </a:ext>
            </a:extLst>
          </p:cNvPr>
          <p:cNvPicPr>
            <a:picLocks noChangeAspect="1"/>
          </p:cNvPicPr>
          <p:nvPr/>
        </p:nvPicPr>
        <p:blipFill>
          <a:blip r:embed="rId2"/>
          <a:srcRect r="75625" b="28333"/>
          <a:stretch/>
        </p:blipFill>
        <p:spPr>
          <a:xfrm>
            <a:off x="386205" y="1745580"/>
            <a:ext cx="2422388" cy="4006256"/>
          </a:xfrm>
          <a:prstGeom prst="rect">
            <a:avLst/>
          </a:prstGeom>
          <a:ln>
            <a:solidFill>
              <a:schemeClr val="tx1"/>
            </a:solidFill>
          </a:ln>
        </p:spPr>
      </p:pic>
      <p:sp>
        <p:nvSpPr>
          <p:cNvPr id="8" name="Rectangle 7">
            <a:extLst>
              <a:ext uri="{FF2B5EF4-FFF2-40B4-BE49-F238E27FC236}">
                <a16:creationId xmlns:a16="http://schemas.microsoft.com/office/drawing/2014/main" id="{C135A6FC-0F59-8A28-18F4-7992F08A6C34}"/>
              </a:ext>
            </a:extLst>
          </p:cNvPr>
          <p:cNvSpPr/>
          <p:nvPr/>
        </p:nvSpPr>
        <p:spPr>
          <a:xfrm>
            <a:off x="502920" y="3413358"/>
            <a:ext cx="914400"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TextBox 19">
            <a:extLst>
              <a:ext uri="{FF2B5EF4-FFF2-40B4-BE49-F238E27FC236}">
                <a16:creationId xmlns:a16="http://schemas.microsoft.com/office/drawing/2014/main" id="{C1691745-8F77-F037-1AD1-2DE0220F7F45}"/>
              </a:ext>
            </a:extLst>
          </p:cNvPr>
          <p:cNvSpPr txBox="1"/>
          <p:nvPr/>
        </p:nvSpPr>
        <p:spPr>
          <a:xfrm>
            <a:off x="1028037" y="3192231"/>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Right click</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727C296-7A45-F6B1-1D01-70067A065256}"/>
              </a:ext>
            </a:extLst>
          </p:cNvPr>
          <p:cNvSpPr/>
          <p:nvPr/>
        </p:nvSpPr>
        <p:spPr>
          <a:xfrm>
            <a:off x="1076431" y="5567324"/>
            <a:ext cx="1449846" cy="16764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 name="Arrow: Right 23">
            <a:extLst>
              <a:ext uri="{FF2B5EF4-FFF2-40B4-BE49-F238E27FC236}">
                <a16:creationId xmlns:a16="http://schemas.microsoft.com/office/drawing/2014/main" id="{02FABCB8-B012-B3BC-82E2-915DD44462ED}"/>
              </a:ext>
            </a:extLst>
          </p:cNvPr>
          <p:cNvSpPr/>
          <p:nvPr/>
        </p:nvSpPr>
        <p:spPr>
          <a:xfrm>
            <a:off x="3002091" y="3552112"/>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31" name="Picture 30">
            <a:extLst>
              <a:ext uri="{FF2B5EF4-FFF2-40B4-BE49-F238E27FC236}">
                <a16:creationId xmlns:a16="http://schemas.microsoft.com/office/drawing/2014/main" id="{C25ECA76-13A3-A96D-C916-650DB610C8AB}"/>
              </a:ext>
            </a:extLst>
          </p:cNvPr>
          <p:cNvPicPr>
            <a:picLocks noChangeAspect="1"/>
          </p:cNvPicPr>
          <p:nvPr/>
        </p:nvPicPr>
        <p:blipFill>
          <a:blip r:embed="rId3"/>
          <a:srcRect l="7872" t="22708" r="57578" b="26022"/>
          <a:stretch/>
        </p:blipFill>
        <p:spPr>
          <a:xfrm>
            <a:off x="3697727" y="1907147"/>
            <a:ext cx="4212254" cy="3516137"/>
          </a:xfrm>
          <a:prstGeom prst="rect">
            <a:avLst/>
          </a:prstGeom>
          <a:ln>
            <a:solidFill>
              <a:schemeClr val="tx1"/>
            </a:solidFill>
          </a:ln>
        </p:spPr>
      </p:pic>
      <p:sp>
        <p:nvSpPr>
          <p:cNvPr id="32" name="Rectangle 31">
            <a:extLst>
              <a:ext uri="{FF2B5EF4-FFF2-40B4-BE49-F238E27FC236}">
                <a16:creationId xmlns:a16="http://schemas.microsoft.com/office/drawing/2014/main" id="{BF7B870F-B7C6-DA88-68A8-F334D7F8F962}"/>
              </a:ext>
            </a:extLst>
          </p:cNvPr>
          <p:cNvSpPr/>
          <p:nvPr/>
        </p:nvSpPr>
        <p:spPr>
          <a:xfrm>
            <a:off x="6174211" y="2107844"/>
            <a:ext cx="287549" cy="1400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3" name="Rectangle 32">
            <a:extLst>
              <a:ext uri="{FF2B5EF4-FFF2-40B4-BE49-F238E27FC236}">
                <a16:creationId xmlns:a16="http://schemas.microsoft.com/office/drawing/2014/main" id="{D7C18311-F4E5-64FE-C65F-13AAE6EB2A1A}"/>
              </a:ext>
            </a:extLst>
          </p:cNvPr>
          <p:cNvSpPr/>
          <p:nvPr/>
        </p:nvSpPr>
        <p:spPr>
          <a:xfrm>
            <a:off x="3738803" y="2514491"/>
            <a:ext cx="993217" cy="1400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4" name="Rectangle 33">
            <a:extLst>
              <a:ext uri="{FF2B5EF4-FFF2-40B4-BE49-F238E27FC236}">
                <a16:creationId xmlns:a16="http://schemas.microsoft.com/office/drawing/2014/main" id="{27C8FF54-DA89-3947-5907-92FC812152F3}"/>
              </a:ext>
            </a:extLst>
          </p:cNvPr>
          <p:cNvSpPr/>
          <p:nvPr/>
        </p:nvSpPr>
        <p:spPr>
          <a:xfrm>
            <a:off x="4538903" y="3333405"/>
            <a:ext cx="1785697" cy="1788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Rectangle 34">
            <a:extLst>
              <a:ext uri="{FF2B5EF4-FFF2-40B4-BE49-F238E27FC236}">
                <a16:creationId xmlns:a16="http://schemas.microsoft.com/office/drawing/2014/main" id="{EA7A26B7-6126-2C88-3E2E-36D5281FF767}"/>
              </a:ext>
            </a:extLst>
          </p:cNvPr>
          <p:cNvSpPr/>
          <p:nvPr/>
        </p:nvSpPr>
        <p:spPr>
          <a:xfrm>
            <a:off x="5395663" y="3665215"/>
            <a:ext cx="1172778" cy="1788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7" name="TextBox 36">
            <a:extLst>
              <a:ext uri="{FF2B5EF4-FFF2-40B4-BE49-F238E27FC236}">
                <a16:creationId xmlns:a16="http://schemas.microsoft.com/office/drawing/2014/main" id="{C48B0030-CD11-0F7D-227E-F4EF16963F19}"/>
              </a:ext>
            </a:extLst>
          </p:cNvPr>
          <p:cNvSpPr txBox="1"/>
          <p:nvPr/>
        </p:nvSpPr>
        <p:spPr>
          <a:xfrm>
            <a:off x="6199416" y="1895669"/>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1</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783516D8-07AD-57A8-2892-8E10972C1792}"/>
              </a:ext>
            </a:extLst>
          </p:cNvPr>
          <p:cNvSpPr txBox="1"/>
          <p:nvPr/>
        </p:nvSpPr>
        <p:spPr>
          <a:xfrm>
            <a:off x="6096000" y="3081364"/>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3</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1FC89F98-CCEC-1BBA-7006-DE62F19355CE}"/>
              </a:ext>
            </a:extLst>
          </p:cNvPr>
          <p:cNvSpPr txBox="1"/>
          <p:nvPr/>
        </p:nvSpPr>
        <p:spPr>
          <a:xfrm>
            <a:off x="4732020" y="2459157"/>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2</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40" name="TextBox 39">
            <a:extLst>
              <a:ext uri="{FF2B5EF4-FFF2-40B4-BE49-F238E27FC236}">
                <a16:creationId xmlns:a16="http://schemas.microsoft.com/office/drawing/2014/main" id="{48F6621F-5F45-7A01-EADB-37A70F6A2C9E}"/>
              </a:ext>
            </a:extLst>
          </p:cNvPr>
          <p:cNvSpPr txBox="1"/>
          <p:nvPr/>
        </p:nvSpPr>
        <p:spPr>
          <a:xfrm>
            <a:off x="6347671" y="3454474"/>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4</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41" name="TextBox 40">
            <a:extLst>
              <a:ext uri="{FF2B5EF4-FFF2-40B4-BE49-F238E27FC236}">
                <a16:creationId xmlns:a16="http://schemas.microsoft.com/office/drawing/2014/main" id="{EB968AA4-7EF6-6F36-B204-82A6A6F43E45}"/>
              </a:ext>
            </a:extLst>
          </p:cNvPr>
          <p:cNvSpPr txBox="1"/>
          <p:nvPr/>
        </p:nvSpPr>
        <p:spPr>
          <a:xfrm>
            <a:off x="6656616" y="5001801"/>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5</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42" name="Rectangle 41">
            <a:extLst>
              <a:ext uri="{FF2B5EF4-FFF2-40B4-BE49-F238E27FC236}">
                <a16:creationId xmlns:a16="http://schemas.microsoft.com/office/drawing/2014/main" id="{D766D56E-F88E-39CC-E5B2-1ACB5A8970C9}"/>
              </a:ext>
            </a:extLst>
          </p:cNvPr>
          <p:cNvSpPr/>
          <p:nvPr/>
        </p:nvSpPr>
        <p:spPr>
          <a:xfrm>
            <a:off x="6324600" y="5216189"/>
            <a:ext cx="549294" cy="1788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44" name="Picture 43">
            <a:extLst>
              <a:ext uri="{FF2B5EF4-FFF2-40B4-BE49-F238E27FC236}">
                <a16:creationId xmlns:a16="http://schemas.microsoft.com/office/drawing/2014/main" id="{AFF7A244-8708-7BE6-91C2-3C636FCB751C}"/>
              </a:ext>
            </a:extLst>
          </p:cNvPr>
          <p:cNvPicPr>
            <a:picLocks noChangeAspect="1"/>
          </p:cNvPicPr>
          <p:nvPr/>
        </p:nvPicPr>
        <p:blipFill>
          <a:blip r:embed="rId4"/>
          <a:srcRect l="16116" t="25453" r="52673" b="29796"/>
          <a:stretch/>
        </p:blipFill>
        <p:spPr>
          <a:xfrm>
            <a:off x="8722873" y="2436650"/>
            <a:ext cx="3348818" cy="2700861"/>
          </a:xfrm>
          <a:prstGeom prst="rect">
            <a:avLst/>
          </a:prstGeom>
          <a:ln>
            <a:solidFill>
              <a:schemeClr val="tx1"/>
            </a:solidFill>
          </a:ln>
        </p:spPr>
      </p:pic>
      <p:sp>
        <p:nvSpPr>
          <p:cNvPr id="45" name="Arrow: Right 44">
            <a:extLst>
              <a:ext uri="{FF2B5EF4-FFF2-40B4-BE49-F238E27FC236}">
                <a16:creationId xmlns:a16="http://schemas.microsoft.com/office/drawing/2014/main" id="{8541B879-403F-15A4-FD2D-CEC9BA274039}"/>
              </a:ext>
            </a:extLst>
          </p:cNvPr>
          <p:cNvSpPr/>
          <p:nvPr/>
        </p:nvSpPr>
        <p:spPr>
          <a:xfrm>
            <a:off x="8062467" y="3485664"/>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Slide Number Placeholder 2">
            <a:extLst>
              <a:ext uri="{FF2B5EF4-FFF2-40B4-BE49-F238E27FC236}">
                <a16:creationId xmlns:a16="http://schemas.microsoft.com/office/drawing/2014/main" id="{FF2AAB6A-009B-9DB8-B57C-55A33AC69903}"/>
              </a:ext>
            </a:extLst>
          </p:cNvPr>
          <p:cNvSpPr>
            <a:spLocks noGrp="1"/>
          </p:cNvSpPr>
          <p:nvPr>
            <p:ph type="sldNum" sz="quarter" idx="12"/>
          </p:nvPr>
        </p:nvSpPr>
        <p:spPr/>
        <p:txBody>
          <a:bodyPr/>
          <a:lstStyle/>
          <a:p>
            <a:fld id="{E87C8226-E26C-4D72-ABF6-F44C134ADDA6}" type="slidenum">
              <a:rPr lang="th-TH" smtClean="0"/>
              <a:t>13</a:t>
            </a:fld>
            <a:endParaRPr lang="th-TH"/>
          </a:p>
        </p:txBody>
      </p:sp>
    </p:spTree>
    <p:extLst>
      <p:ext uri="{BB962C8B-B14F-4D97-AF65-F5344CB8AC3E}">
        <p14:creationId xmlns:p14="http://schemas.microsoft.com/office/powerpoint/2010/main" val="10201525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AB7D5-F411-A61F-95CF-20ED94E5B064}"/>
            </a:ext>
          </a:extLst>
        </p:cNvPr>
        <p:cNvGrpSpPr/>
        <p:nvPr/>
      </p:nvGrpSpPr>
      <p:grpSpPr>
        <a:xfrm>
          <a:off x="0" y="0"/>
          <a:ext cx="0" cy="0"/>
          <a:chOff x="0" y="0"/>
          <a:chExt cx="0" cy="0"/>
        </a:xfrm>
      </p:grpSpPr>
      <p:pic>
        <p:nvPicPr>
          <p:cNvPr id="54" name="Picture 53">
            <a:extLst>
              <a:ext uri="{FF2B5EF4-FFF2-40B4-BE49-F238E27FC236}">
                <a16:creationId xmlns:a16="http://schemas.microsoft.com/office/drawing/2014/main" id="{E4191C44-D3DE-A948-974E-D2DFD264EAFD}"/>
              </a:ext>
            </a:extLst>
          </p:cNvPr>
          <p:cNvPicPr>
            <a:picLocks noChangeAspect="1"/>
          </p:cNvPicPr>
          <p:nvPr/>
        </p:nvPicPr>
        <p:blipFill>
          <a:blip r:embed="rId2"/>
          <a:srcRect l="8058" t="22481" r="58134" b="26002"/>
          <a:stretch/>
        </p:blipFill>
        <p:spPr>
          <a:xfrm>
            <a:off x="8198231" y="2231965"/>
            <a:ext cx="3516251" cy="3013913"/>
          </a:xfrm>
          <a:prstGeom prst="rect">
            <a:avLst/>
          </a:prstGeom>
          <a:ln>
            <a:solidFill>
              <a:schemeClr val="tx1"/>
            </a:solidFill>
          </a:ln>
        </p:spPr>
      </p:pic>
      <p:sp>
        <p:nvSpPr>
          <p:cNvPr id="2" name="Rectangle 1">
            <a:extLst>
              <a:ext uri="{FF2B5EF4-FFF2-40B4-BE49-F238E27FC236}">
                <a16:creationId xmlns:a16="http://schemas.microsoft.com/office/drawing/2014/main" id="{BC35B2DF-A677-14BB-1632-20EFBA6C9A8F}"/>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935D0B15-64E8-DA84-24C3-47E8E4528BFF}"/>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095E19A2-CF77-0098-2311-3830E13483F1}"/>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417798B-8C07-1559-169E-E95CE78B6DB3}"/>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3. Label features</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03A2D8D-D4CE-C5DC-6B6B-A52FFECB208C}"/>
              </a:ext>
            </a:extLst>
          </p:cNvPr>
          <p:cNvPicPr>
            <a:picLocks noChangeAspect="1"/>
          </p:cNvPicPr>
          <p:nvPr/>
        </p:nvPicPr>
        <p:blipFill>
          <a:blip r:embed="rId3"/>
          <a:srcRect r="78984" b="39306"/>
          <a:stretch/>
        </p:blipFill>
        <p:spPr>
          <a:xfrm>
            <a:off x="282603" y="1674747"/>
            <a:ext cx="2562225" cy="4162422"/>
          </a:xfrm>
          <a:prstGeom prst="rect">
            <a:avLst/>
          </a:prstGeom>
          <a:ln>
            <a:solidFill>
              <a:schemeClr val="tx1"/>
            </a:solidFill>
          </a:ln>
        </p:spPr>
      </p:pic>
      <p:sp>
        <p:nvSpPr>
          <p:cNvPr id="6" name="Rectangle 5">
            <a:extLst>
              <a:ext uri="{FF2B5EF4-FFF2-40B4-BE49-F238E27FC236}">
                <a16:creationId xmlns:a16="http://schemas.microsoft.com/office/drawing/2014/main" id="{1A52E20B-A6FA-DFDE-D9FF-6ED91D85EAEC}"/>
              </a:ext>
            </a:extLst>
          </p:cNvPr>
          <p:cNvSpPr/>
          <p:nvPr/>
        </p:nvSpPr>
        <p:spPr>
          <a:xfrm>
            <a:off x="557655" y="3070458"/>
            <a:ext cx="914400" cy="2286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TextBox 16">
            <a:extLst>
              <a:ext uri="{FF2B5EF4-FFF2-40B4-BE49-F238E27FC236}">
                <a16:creationId xmlns:a16="http://schemas.microsoft.com/office/drawing/2014/main" id="{4069EC38-69DC-4427-8577-4D53F5D32082}"/>
              </a:ext>
            </a:extLst>
          </p:cNvPr>
          <p:cNvSpPr txBox="1"/>
          <p:nvPr/>
        </p:nvSpPr>
        <p:spPr>
          <a:xfrm>
            <a:off x="1082772" y="2849331"/>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Right click</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C8B10D5A-EA52-9005-9079-02CC72AB14EE}"/>
              </a:ext>
            </a:extLst>
          </p:cNvPr>
          <p:cNvSpPr/>
          <p:nvPr/>
        </p:nvSpPr>
        <p:spPr>
          <a:xfrm>
            <a:off x="1080391" y="5686425"/>
            <a:ext cx="1762055" cy="1710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5" name="Picture 24">
            <a:extLst>
              <a:ext uri="{FF2B5EF4-FFF2-40B4-BE49-F238E27FC236}">
                <a16:creationId xmlns:a16="http://schemas.microsoft.com/office/drawing/2014/main" id="{8E565C42-51D0-A3C2-31D6-3C248DAC4A83}"/>
              </a:ext>
            </a:extLst>
          </p:cNvPr>
          <p:cNvPicPr>
            <a:picLocks noChangeAspect="1"/>
          </p:cNvPicPr>
          <p:nvPr/>
        </p:nvPicPr>
        <p:blipFill>
          <a:blip r:embed="rId4"/>
          <a:srcRect l="7803" t="22479" r="57500" b="25678"/>
          <a:stretch/>
        </p:blipFill>
        <p:spPr>
          <a:xfrm>
            <a:off x="3784558" y="2249127"/>
            <a:ext cx="3516251" cy="2955263"/>
          </a:xfrm>
          <a:prstGeom prst="rect">
            <a:avLst/>
          </a:prstGeom>
          <a:ln>
            <a:solidFill>
              <a:schemeClr val="tx1"/>
            </a:solidFill>
          </a:ln>
        </p:spPr>
      </p:pic>
      <p:sp>
        <p:nvSpPr>
          <p:cNvPr id="26" name="Arrow: Right 25">
            <a:extLst>
              <a:ext uri="{FF2B5EF4-FFF2-40B4-BE49-F238E27FC236}">
                <a16:creationId xmlns:a16="http://schemas.microsoft.com/office/drawing/2014/main" id="{963BF1AD-68B9-8C67-00CD-D9F67F8CBA65}"/>
              </a:ext>
            </a:extLst>
          </p:cNvPr>
          <p:cNvSpPr/>
          <p:nvPr/>
        </p:nvSpPr>
        <p:spPr>
          <a:xfrm>
            <a:off x="3042470" y="3570595"/>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 name="Rectangle 28">
            <a:extLst>
              <a:ext uri="{FF2B5EF4-FFF2-40B4-BE49-F238E27FC236}">
                <a16:creationId xmlns:a16="http://schemas.microsoft.com/office/drawing/2014/main" id="{F4DD0564-08DB-4669-C4B6-4C514DDB0274}"/>
              </a:ext>
            </a:extLst>
          </p:cNvPr>
          <p:cNvSpPr/>
          <p:nvPr/>
        </p:nvSpPr>
        <p:spPr>
          <a:xfrm>
            <a:off x="4821541" y="2431360"/>
            <a:ext cx="391670" cy="1365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 name="Rectangle 29">
            <a:extLst>
              <a:ext uri="{FF2B5EF4-FFF2-40B4-BE49-F238E27FC236}">
                <a16:creationId xmlns:a16="http://schemas.microsoft.com/office/drawing/2014/main" id="{1FAB05E9-B9FE-C502-E488-A2C0532299B7}"/>
              </a:ext>
            </a:extLst>
          </p:cNvPr>
          <p:cNvSpPr/>
          <p:nvPr/>
        </p:nvSpPr>
        <p:spPr>
          <a:xfrm>
            <a:off x="3824590" y="2820132"/>
            <a:ext cx="477395" cy="8436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3" name="TextBox 42">
            <a:extLst>
              <a:ext uri="{FF2B5EF4-FFF2-40B4-BE49-F238E27FC236}">
                <a16:creationId xmlns:a16="http://schemas.microsoft.com/office/drawing/2014/main" id="{472907CF-39C8-4711-FAEB-095EE271C777}"/>
              </a:ext>
            </a:extLst>
          </p:cNvPr>
          <p:cNvSpPr txBox="1"/>
          <p:nvPr/>
        </p:nvSpPr>
        <p:spPr>
          <a:xfrm>
            <a:off x="5053952" y="2231965"/>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1</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46" name="TextBox 45">
            <a:extLst>
              <a:ext uri="{FF2B5EF4-FFF2-40B4-BE49-F238E27FC236}">
                <a16:creationId xmlns:a16="http://schemas.microsoft.com/office/drawing/2014/main" id="{F38057D1-B09D-E718-7876-25B325731765}"/>
              </a:ext>
            </a:extLst>
          </p:cNvPr>
          <p:cNvSpPr txBox="1"/>
          <p:nvPr/>
        </p:nvSpPr>
        <p:spPr>
          <a:xfrm>
            <a:off x="4264969" y="2723805"/>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2</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47" name="Arrow: Right 46">
            <a:extLst>
              <a:ext uri="{FF2B5EF4-FFF2-40B4-BE49-F238E27FC236}">
                <a16:creationId xmlns:a16="http://schemas.microsoft.com/office/drawing/2014/main" id="{23F158B2-BDC9-76AB-F09F-D5C1391C7CBB}"/>
              </a:ext>
            </a:extLst>
          </p:cNvPr>
          <p:cNvSpPr/>
          <p:nvPr/>
        </p:nvSpPr>
        <p:spPr>
          <a:xfrm>
            <a:off x="7498451" y="3530162"/>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Rectangle 49">
            <a:extLst>
              <a:ext uri="{FF2B5EF4-FFF2-40B4-BE49-F238E27FC236}">
                <a16:creationId xmlns:a16="http://schemas.microsoft.com/office/drawing/2014/main" id="{15855AA4-F1C1-00D9-EEC2-25F1C0B1C65E}"/>
              </a:ext>
            </a:extLst>
          </p:cNvPr>
          <p:cNvSpPr/>
          <p:nvPr/>
        </p:nvSpPr>
        <p:spPr>
          <a:xfrm>
            <a:off x="8323419" y="2804882"/>
            <a:ext cx="391670" cy="1058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Rectangle 50">
            <a:extLst>
              <a:ext uri="{FF2B5EF4-FFF2-40B4-BE49-F238E27FC236}">
                <a16:creationId xmlns:a16="http://schemas.microsoft.com/office/drawing/2014/main" id="{11B09ADE-8C5B-2F84-821A-3806D974DA32}"/>
              </a:ext>
            </a:extLst>
          </p:cNvPr>
          <p:cNvSpPr/>
          <p:nvPr/>
        </p:nvSpPr>
        <p:spPr>
          <a:xfrm>
            <a:off x="8969088" y="3133350"/>
            <a:ext cx="1057118" cy="8134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Rectangle 51">
            <a:extLst>
              <a:ext uri="{FF2B5EF4-FFF2-40B4-BE49-F238E27FC236}">
                <a16:creationId xmlns:a16="http://schemas.microsoft.com/office/drawing/2014/main" id="{53177495-947A-8B70-F4AA-5152CC62A427}"/>
              </a:ext>
            </a:extLst>
          </p:cNvPr>
          <p:cNvSpPr/>
          <p:nvPr/>
        </p:nvSpPr>
        <p:spPr>
          <a:xfrm>
            <a:off x="8891449" y="4097028"/>
            <a:ext cx="491311" cy="15874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Slide Number Placeholder 2">
            <a:extLst>
              <a:ext uri="{FF2B5EF4-FFF2-40B4-BE49-F238E27FC236}">
                <a16:creationId xmlns:a16="http://schemas.microsoft.com/office/drawing/2014/main" id="{197FAFFF-F8D1-C92A-0AA4-F04089B309E2}"/>
              </a:ext>
            </a:extLst>
          </p:cNvPr>
          <p:cNvSpPr>
            <a:spLocks noGrp="1"/>
          </p:cNvSpPr>
          <p:nvPr>
            <p:ph type="sldNum" sz="quarter" idx="12"/>
          </p:nvPr>
        </p:nvSpPr>
        <p:spPr/>
        <p:txBody>
          <a:bodyPr/>
          <a:lstStyle/>
          <a:p>
            <a:fld id="{E87C8226-E26C-4D72-ABF6-F44C134ADDA6}" type="slidenum">
              <a:rPr lang="th-TH" smtClean="0"/>
              <a:t>14</a:t>
            </a:fld>
            <a:endParaRPr lang="th-TH"/>
          </a:p>
        </p:txBody>
      </p:sp>
    </p:spTree>
    <p:extLst>
      <p:ext uri="{BB962C8B-B14F-4D97-AF65-F5344CB8AC3E}">
        <p14:creationId xmlns:p14="http://schemas.microsoft.com/office/powerpoint/2010/main" val="185012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D8AD4-1BE1-0C1D-61AA-03D1A90A3BA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C51997B-0B41-4ACE-16A7-8DFBCE877088}"/>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37F44ED4-46C3-D786-D964-CD2CD5842A52}"/>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2041831B-3A4F-3FE1-355F-FE525654643D}"/>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82D6CC4-3CF7-570B-E3A8-ADEEE84BB997}"/>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3. Label features</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9FE1449-5164-EB5C-A776-C7D310026C6D}"/>
              </a:ext>
            </a:extLst>
          </p:cNvPr>
          <p:cNvPicPr>
            <a:picLocks noChangeAspect="1"/>
          </p:cNvPicPr>
          <p:nvPr/>
        </p:nvPicPr>
        <p:blipFill>
          <a:blip r:embed="rId2"/>
          <a:srcRect l="8058" t="22478" r="57500" b="25903"/>
          <a:stretch/>
        </p:blipFill>
        <p:spPr>
          <a:xfrm>
            <a:off x="169472" y="2172611"/>
            <a:ext cx="3524608" cy="2971335"/>
          </a:xfrm>
          <a:prstGeom prst="rect">
            <a:avLst/>
          </a:prstGeom>
          <a:ln>
            <a:solidFill>
              <a:schemeClr val="tx1"/>
            </a:solidFill>
          </a:ln>
        </p:spPr>
      </p:pic>
      <p:sp>
        <p:nvSpPr>
          <p:cNvPr id="8" name="Rectangle 7">
            <a:extLst>
              <a:ext uri="{FF2B5EF4-FFF2-40B4-BE49-F238E27FC236}">
                <a16:creationId xmlns:a16="http://schemas.microsoft.com/office/drawing/2014/main" id="{F03DE598-391B-1AF8-0B33-2AF3162036B0}"/>
              </a:ext>
            </a:extLst>
          </p:cNvPr>
          <p:cNvSpPr/>
          <p:nvPr/>
        </p:nvSpPr>
        <p:spPr>
          <a:xfrm>
            <a:off x="926948" y="3447288"/>
            <a:ext cx="515748" cy="34575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TextBox 19">
            <a:extLst>
              <a:ext uri="{FF2B5EF4-FFF2-40B4-BE49-F238E27FC236}">
                <a16:creationId xmlns:a16="http://schemas.microsoft.com/office/drawing/2014/main" id="{6B182DDF-C4C7-822C-BDCC-95FBC76A2BED}"/>
              </a:ext>
            </a:extLst>
          </p:cNvPr>
          <p:cNvSpPr txBox="1"/>
          <p:nvPr/>
        </p:nvSpPr>
        <p:spPr>
          <a:xfrm>
            <a:off x="899516" y="3820195"/>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Double click</a:t>
            </a:r>
            <a:endParaRPr lang="en-US" sz="1050" dirty="0">
              <a:solidFill>
                <a:srgbClr val="FF000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553BCD31-2409-5AE3-F986-0CBC06DF0AAD}"/>
              </a:ext>
            </a:extLst>
          </p:cNvPr>
          <p:cNvPicPr>
            <a:picLocks noChangeAspect="1"/>
          </p:cNvPicPr>
          <p:nvPr/>
        </p:nvPicPr>
        <p:blipFill>
          <a:blip r:embed="rId3"/>
          <a:srcRect l="7656" t="22479" r="57500" b="24583"/>
          <a:stretch/>
        </p:blipFill>
        <p:spPr>
          <a:xfrm>
            <a:off x="4396232" y="2172611"/>
            <a:ext cx="3481991" cy="2975683"/>
          </a:xfrm>
          <a:prstGeom prst="rect">
            <a:avLst/>
          </a:prstGeom>
          <a:ln>
            <a:solidFill>
              <a:schemeClr val="tx1"/>
            </a:solidFill>
          </a:ln>
        </p:spPr>
      </p:pic>
      <p:sp>
        <p:nvSpPr>
          <p:cNvPr id="24" name="Arrow: Right 23">
            <a:extLst>
              <a:ext uri="{FF2B5EF4-FFF2-40B4-BE49-F238E27FC236}">
                <a16:creationId xmlns:a16="http://schemas.microsoft.com/office/drawing/2014/main" id="{BD98E7C7-65AA-849A-B7CF-4036F10E1800}"/>
              </a:ext>
            </a:extLst>
          </p:cNvPr>
          <p:cNvSpPr/>
          <p:nvPr/>
        </p:nvSpPr>
        <p:spPr>
          <a:xfrm>
            <a:off x="3798659" y="3461682"/>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Rectangle 26">
            <a:extLst>
              <a:ext uri="{FF2B5EF4-FFF2-40B4-BE49-F238E27FC236}">
                <a16:creationId xmlns:a16="http://schemas.microsoft.com/office/drawing/2014/main" id="{B2BCE508-B62B-9F94-F58D-826DBCE0E94E}"/>
              </a:ext>
            </a:extLst>
          </p:cNvPr>
          <p:cNvSpPr/>
          <p:nvPr/>
        </p:nvSpPr>
        <p:spPr>
          <a:xfrm>
            <a:off x="6755279" y="3461682"/>
            <a:ext cx="802625" cy="5485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 name="Rectangle 27">
            <a:extLst>
              <a:ext uri="{FF2B5EF4-FFF2-40B4-BE49-F238E27FC236}">
                <a16:creationId xmlns:a16="http://schemas.microsoft.com/office/drawing/2014/main" id="{3EF3DAD2-B367-48B5-9569-3FE777E00449}"/>
              </a:ext>
            </a:extLst>
          </p:cNvPr>
          <p:cNvSpPr/>
          <p:nvPr/>
        </p:nvSpPr>
        <p:spPr>
          <a:xfrm>
            <a:off x="6732599" y="4977142"/>
            <a:ext cx="474985" cy="1329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1" name="Arrow: Right 30">
            <a:extLst>
              <a:ext uri="{FF2B5EF4-FFF2-40B4-BE49-F238E27FC236}">
                <a16:creationId xmlns:a16="http://schemas.microsoft.com/office/drawing/2014/main" id="{6A4E94E4-DD9A-5D88-32F6-3C59D1582E17}"/>
              </a:ext>
            </a:extLst>
          </p:cNvPr>
          <p:cNvSpPr/>
          <p:nvPr/>
        </p:nvSpPr>
        <p:spPr>
          <a:xfrm>
            <a:off x="7969728" y="3429000"/>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33" name="Picture 32">
            <a:extLst>
              <a:ext uri="{FF2B5EF4-FFF2-40B4-BE49-F238E27FC236}">
                <a16:creationId xmlns:a16="http://schemas.microsoft.com/office/drawing/2014/main" id="{54A69D36-74FA-6F08-E24A-C487EACC11AC}"/>
              </a:ext>
            </a:extLst>
          </p:cNvPr>
          <p:cNvPicPr>
            <a:picLocks noChangeAspect="1"/>
          </p:cNvPicPr>
          <p:nvPr/>
        </p:nvPicPr>
        <p:blipFill>
          <a:blip r:embed="rId4"/>
          <a:srcRect l="7768" t="22480" r="57475" b="26203"/>
          <a:stretch/>
        </p:blipFill>
        <p:spPr>
          <a:xfrm>
            <a:off x="8569466" y="2185310"/>
            <a:ext cx="3511409" cy="2916276"/>
          </a:xfrm>
          <a:prstGeom prst="rect">
            <a:avLst/>
          </a:prstGeom>
          <a:ln>
            <a:solidFill>
              <a:schemeClr val="tx1"/>
            </a:solidFill>
          </a:ln>
        </p:spPr>
      </p:pic>
      <p:sp>
        <p:nvSpPr>
          <p:cNvPr id="34" name="Rectangle 33">
            <a:extLst>
              <a:ext uri="{FF2B5EF4-FFF2-40B4-BE49-F238E27FC236}">
                <a16:creationId xmlns:a16="http://schemas.microsoft.com/office/drawing/2014/main" id="{829C7B6B-F932-7BA7-EC15-7743E899B533}"/>
              </a:ext>
            </a:extLst>
          </p:cNvPr>
          <p:cNvSpPr/>
          <p:nvPr/>
        </p:nvSpPr>
        <p:spPr>
          <a:xfrm>
            <a:off x="10755959" y="4947805"/>
            <a:ext cx="474985" cy="13297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Slide Number Placeholder 2">
            <a:extLst>
              <a:ext uri="{FF2B5EF4-FFF2-40B4-BE49-F238E27FC236}">
                <a16:creationId xmlns:a16="http://schemas.microsoft.com/office/drawing/2014/main" id="{33E01337-B343-153D-A042-88DF46FE95B0}"/>
              </a:ext>
            </a:extLst>
          </p:cNvPr>
          <p:cNvSpPr>
            <a:spLocks noGrp="1"/>
          </p:cNvSpPr>
          <p:nvPr>
            <p:ph type="sldNum" sz="quarter" idx="12"/>
          </p:nvPr>
        </p:nvSpPr>
        <p:spPr/>
        <p:txBody>
          <a:bodyPr/>
          <a:lstStyle/>
          <a:p>
            <a:fld id="{E87C8226-E26C-4D72-ABF6-F44C134ADDA6}" type="slidenum">
              <a:rPr lang="th-TH" smtClean="0"/>
              <a:t>15</a:t>
            </a:fld>
            <a:endParaRPr lang="th-TH"/>
          </a:p>
        </p:txBody>
      </p:sp>
    </p:spTree>
    <p:extLst>
      <p:ext uri="{BB962C8B-B14F-4D97-AF65-F5344CB8AC3E}">
        <p14:creationId xmlns:p14="http://schemas.microsoft.com/office/powerpoint/2010/main" val="2909699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75F99-90BC-E9D5-EB39-CB7BAE27922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6696A38-725A-BE9A-96B9-AB2A2FAC4DC7}"/>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C3C94EEB-BC96-9453-428C-3B494B9BBF19}"/>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158F5D59-7B87-AAE4-6FC1-1ABAF197407E}"/>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C7D7E20-180B-FB78-9941-A98DE2A40DE7}"/>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3. Label features</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667AE83-3E1D-2900-84E1-9D7D3C8DE1EC}"/>
              </a:ext>
            </a:extLst>
          </p:cNvPr>
          <p:cNvPicPr>
            <a:picLocks noChangeAspect="1"/>
          </p:cNvPicPr>
          <p:nvPr/>
        </p:nvPicPr>
        <p:blipFill>
          <a:blip r:embed="rId2"/>
          <a:srcRect l="8058" t="22479" r="57734" b="26111"/>
          <a:stretch/>
        </p:blipFill>
        <p:spPr>
          <a:xfrm>
            <a:off x="161323" y="2318338"/>
            <a:ext cx="3494570" cy="2954161"/>
          </a:xfrm>
          <a:prstGeom prst="rect">
            <a:avLst/>
          </a:prstGeom>
          <a:ln>
            <a:solidFill>
              <a:schemeClr val="tx1"/>
            </a:solidFill>
          </a:ln>
        </p:spPr>
      </p:pic>
      <p:sp>
        <p:nvSpPr>
          <p:cNvPr id="6" name="Rectangle 5">
            <a:extLst>
              <a:ext uri="{FF2B5EF4-FFF2-40B4-BE49-F238E27FC236}">
                <a16:creationId xmlns:a16="http://schemas.microsoft.com/office/drawing/2014/main" id="{4192464E-7294-29CA-99D1-E7A5A9F0CB80}"/>
              </a:ext>
            </a:extLst>
          </p:cNvPr>
          <p:cNvSpPr/>
          <p:nvPr/>
        </p:nvSpPr>
        <p:spPr>
          <a:xfrm>
            <a:off x="2204720" y="2492033"/>
            <a:ext cx="287549" cy="1400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Rectangle 16">
            <a:extLst>
              <a:ext uri="{FF2B5EF4-FFF2-40B4-BE49-F238E27FC236}">
                <a16:creationId xmlns:a16="http://schemas.microsoft.com/office/drawing/2014/main" id="{E1E5BF41-4FFA-1E8E-6011-F2153C35865F}"/>
              </a:ext>
            </a:extLst>
          </p:cNvPr>
          <p:cNvSpPr/>
          <p:nvPr/>
        </p:nvSpPr>
        <p:spPr>
          <a:xfrm>
            <a:off x="187043" y="2644875"/>
            <a:ext cx="860708" cy="1173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 name="TextBox 20">
            <a:extLst>
              <a:ext uri="{FF2B5EF4-FFF2-40B4-BE49-F238E27FC236}">
                <a16:creationId xmlns:a16="http://schemas.microsoft.com/office/drawing/2014/main" id="{666FE77E-55F7-F881-A6BB-59525D7D96E0}"/>
              </a:ext>
            </a:extLst>
          </p:cNvPr>
          <p:cNvSpPr txBox="1"/>
          <p:nvPr/>
        </p:nvSpPr>
        <p:spPr>
          <a:xfrm>
            <a:off x="2342144" y="2265240"/>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1</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A36B1B34-159C-EA3D-2874-32FD53B20A0C}"/>
              </a:ext>
            </a:extLst>
          </p:cNvPr>
          <p:cNvSpPr txBox="1"/>
          <p:nvPr/>
        </p:nvSpPr>
        <p:spPr>
          <a:xfrm>
            <a:off x="999659" y="2567851"/>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2</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05FD1E59-71F5-CB5F-B273-9EFDF614236C}"/>
              </a:ext>
            </a:extLst>
          </p:cNvPr>
          <p:cNvSpPr/>
          <p:nvPr/>
        </p:nvSpPr>
        <p:spPr>
          <a:xfrm>
            <a:off x="835522" y="4005194"/>
            <a:ext cx="1506621" cy="1173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TextBox 25">
            <a:extLst>
              <a:ext uri="{FF2B5EF4-FFF2-40B4-BE49-F238E27FC236}">
                <a16:creationId xmlns:a16="http://schemas.microsoft.com/office/drawing/2014/main" id="{1A0AB230-51E3-636C-A50B-19899E7BDAD5}"/>
              </a:ext>
            </a:extLst>
          </p:cNvPr>
          <p:cNvSpPr txBox="1"/>
          <p:nvPr/>
        </p:nvSpPr>
        <p:spPr>
          <a:xfrm>
            <a:off x="2101942" y="3792460"/>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3</a:t>
            </a:r>
          </a:p>
        </p:txBody>
      </p:sp>
      <p:pic>
        <p:nvPicPr>
          <p:cNvPr id="30" name="Picture 29">
            <a:extLst>
              <a:ext uri="{FF2B5EF4-FFF2-40B4-BE49-F238E27FC236}">
                <a16:creationId xmlns:a16="http://schemas.microsoft.com/office/drawing/2014/main" id="{0F536394-D26E-31EF-CDBF-082DC279AAFE}"/>
              </a:ext>
            </a:extLst>
          </p:cNvPr>
          <p:cNvPicPr>
            <a:picLocks noChangeAspect="1"/>
          </p:cNvPicPr>
          <p:nvPr/>
        </p:nvPicPr>
        <p:blipFill>
          <a:blip r:embed="rId3"/>
          <a:srcRect l="8058" t="22480" r="57625" b="26000"/>
          <a:stretch/>
        </p:blipFill>
        <p:spPr>
          <a:xfrm>
            <a:off x="4282762" y="2321389"/>
            <a:ext cx="3494570" cy="2951110"/>
          </a:xfrm>
          <a:prstGeom prst="rect">
            <a:avLst/>
          </a:prstGeom>
          <a:ln>
            <a:solidFill>
              <a:schemeClr val="tx1"/>
            </a:solidFill>
          </a:ln>
        </p:spPr>
      </p:pic>
      <p:sp>
        <p:nvSpPr>
          <p:cNvPr id="32" name="Rectangle 31">
            <a:extLst>
              <a:ext uri="{FF2B5EF4-FFF2-40B4-BE49-F238E27FC236}">
                <a16:creationId xmlns:a16="http://schemas.microsoft.com/office/drawing/2014/main" id="{AC88EA97-3D99-63CC-65B1-DADD00551BDE}"/>
              </a:ext>
            </a:extLst>
          </p:cNvPr>
          <p:cNvSpPr/>
          <p:nvPr/>
        </p:nvSpPr>
        <p:spPr>
          <a:xfrm>
            <a:off x="6452318" y="5079633"/>
            <a:ext cx="478552" cy="1745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Rectangle 34">
            <a:extLst>
              <a:ext uri="{FF2B5EF4-FFF2-40B4-BE49-F238E27FC236}">
                <a16:creationId xmlns:a16="http://schemas.microsoft.com/office/drawing/2014/main" id="{AD812FEF-D251-2F98-7B5A-2942D6AF5BEF}"/>
              </a:ext>
            </a:extLst>
          </p:cNvPr>
          <p:cNvSpPr/>
          <p:nvPr/>
        </p:nvSpPr>
        <p:spPr>
          <a:xfrm>
            <a:off x="5596512" y="3755884"/>
            <a:ext cx="1334358" cy="39434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6" name="TextBox 35">
            <a:extLst>
              <a:ext uri="{FF2B5EF4-FFF2-40B4-BE49-F238E27FC236}">
                <a16:creationId xmlns:a16="http://schemas.microsoft.com/office/drawing/2014/main" id="{4CBBEF30-243F-67F0-3D61-328187B9B1C5}"/>
              </a:ext>
            </a:extLst>
          </p:cNvPr>
          <p:cNvSpPr txBox="1"/>
          <p:nvPr/>
        </p:nvSpPr>
        <p:spPr>
          <a:xfrm>
            <a:off x="6758155" y="3553694"/>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1</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D58A9108-058C-E837-4B92-3C9334E5526F}"/>
              </a:ext>
            </a:extLst>
          </p:cNvPr>
          <p:cNvSpPr txBox="1"/>
          <p:nvPr/>
        </p:nvSpPr>
        <p:spPr>
          <a:xfrm>
            <a:off x="6758155" y="4848494"/>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2</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38" name="Arrow: Right 37">
            <a:extLst>
              <a:ext uri="{FF2B5EF4-FFF2-40B4-BE49-F238E27FC236}">
                <a16:creationId xmlns:a16="http://schemas.microsoft.com/office/drawing/2014/main" id="{DCD79B49-B100-2064-AC84-B9DC0B96EB03}"/>
              </a:ext>
            </a:extLst>
          </p:cNvPr>
          <p:cNvSpPr/>
          <p:nvPr/>
        </p:nvSpPr>
        <p:spPr>
          <a:xfrm>
            <a:off x="3735972" y="3534978"/>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40" name="Picture 39">
            <a:extLst>
              <a:ext uri="{FF2B5EF4-FFF2-40B4-BE49-F238E27FC236}">
                <a16:creationId xmlns:a16="http://schemas.microsoft.com/office/drawing/2014/main" id="{E8F828DB-C8C2-15EF-EC66-9CCA5D4053B2}"/>
              </a:ext>
            </a:extLst>
          </p:cNvPr>
          <p:cNvPicPr>
            <a:picLocks noChangeAspect="1"/>
          </p:cNvPicPr>
          <p:nvPr/>
        </p:nvPicPr>
        <p:blipFill>
          <a:blip r:embed="rId4"/>
          <a:srcRect l="18084" t="23386" r="51511" b="31066"/>
          <a:stretch/>
        </p:blipFill>
        <p:spPr>
          <a:xfrm>
            <a:off x="8447616" y="2294851"/>
            <a:ext cx="3543572" cy="2986018"/>
          </a:xfrm>
          <a:prstGeom prst="rect">
            <a:avLst/>
          </a:prstGeom>
          <a:ln>
            <a:solidFill>
              <a:schemeClr val="tx1"/>
            </a:solidFill>
          </a:ln>
        </p:spPr>
      </p:pic>
      <p:sp>
        <p:nvSpPr>
          <p:cNvPr id="41" name="Arrow: Right 40">
            <a:extLst>
              <a:ext uri="{FF2B5EF4-FFF2-40B4-BE49-F238E27FC236}">
                <a16:creationId xmlns:a16="http://schemas.microsoft.com/office/drawing/2014/main" id="{C03863A2-B820-3352-4744-76366B455F3A}"/>
              </a:ext>
            </a:extLst>
          </p:cNvPr>
          <p:cNvSpPr/>
          <p:nvPr/>
        </p:nvSpPr>
        <p:spPr>
          <a:xfrm>
            <a:off x="7872640" y="3559865"/>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Slide Number Placeholder 2">
            <a:extLst>
              <a:ext uri="{FF2B5EF4-FFF2-40B4-BE49-F238E27FC236}">
                <a16:creationId xmlns:a16="http://schemas.microsoft.com/office/drawing/2014/main" id="{527C08C9-A795-1FBE-94A1-EA9BD307B97D}"/>
              </a:ext>
            </a:extLst>
          </p:cNvPr>
          <p:cNvSpPr>
            <a:spLocks noGrp="1"/>
          </p:cNvSpPr>
          <p:nvPr>
            <p:ph type="sldNum" sz="quarter" idx="12"/>
          </p:nvPr>
        </p:nvSpPr>
        <p:spPr/>
        <p:txBody>
          <a:bodyPr/>
          <a:lstStyle/>
          <a:p>
            <a:fld id="{E87C8226-E26C-4D72-ABF6-F44C134ADDA6}" type="slidenum">
              <a:rPr lang="th-TH" smtClean="0"/>
              <a:t>16</a:t>
            </a:fld>
            <a:endParaRPr lang="th-TH"/>
          </a:p>
        </p:txBody>
      </p:sp>
    </p:spTree>
    <p:extLst>
      <p:ext uri="{BB962C8B-B14F-4D97-AF65-F5344CB8AC3E}">
        <p14:creationId xmlns:p14="http://schemas.microsoft.com/office/powerpoint/2010/main" val="3665011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FE178-721F-9455-9F76-C5AEC20C7FD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9AC3F7E-E870-9DD1-6D36-A216160720E6}"/>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3D4CF45F-23CF-8199-7F72-F512FB372E77}"/>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3BA97D15-085A-E568-26E7-9F29C6F83FC1}"/>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4A98F5B-BA8D-A84E-E7AD-B55BC3196625}"/>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4. Data frame</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00DBA7C-CBDD-CDFB-B571-1F667EFED540}"/>
              </a:ext>
            </a:extLst>
          </p:cNvPr>
          <p:cNvPicPr>
            <a:picLocks noChangeAspect="1"/>
          </p:cNvPicPr>
          <p:nvPr/>
        </p:nvPicPr>
        <p:blipFill>
          <a:blip r:embed="rId2"/>
          <a:srcRect r="38021" b="4814"/>
          <a:stretch/>
        </p:blipFill>
        <p:spPr>
          <a:xfrm>
            <a:off x="282603" y="1483547"/>
            <a:ext cx="5607698" cy="4844296"/>
          </a:xfrm>
          <a:prstGeom prst="rect">
            <a:avLst/>
          </a:prstGeom>
          <a:ln>
            <a:solidFill>
              <a:schemeClr val="tx1"/>
            </a:solidFill>
          </a:ln>
        </p:spPr>
      </p:pic>
      <p:sp>
        <p:nvSpPr>
          <p:cNvPr id="8" name="Rectangle 7">
            <a:extLst>
              <a:ext uri="{FF2B5EF4-FFF2-40B4-BE49-F238E27FC236}">
                <a16:creationId xmlns:a16="http://schemas.microsoft.com/office/drawing/2014/main" id="{9D5E9647-04A6-4289-5363-A0A6CB8D3C16}"/>
              </a:ext>
            </a:extLst>
          </p:cNvPr>
          <p:cNvSpPr/>
          <p:nvPr/>
        </p:nvSpPr>
        <p:spPr>
          <a:xfrm>
            <a:off x="1462521" y="6198394"/>
            <a:ext cx="463910" cy="1064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27" name="Straight Connector 26">
            <a:extLst>
              <a:ext uri="{FF2B5EF4-FFF2-40B4-BE49-F238E27FC236}">
                <a16:creationId xmlns:a16="http://schemas.microsoft.com/office/drawing/2014/main" id="{4ABCF3B6-7940-898D-453D-E6AF206A7571}"/>
              </a:ext>
            </a:extLst>
          </p:cNvPr>
          <p:cNvCxnSpPr>
            <a:stCxn id="8" idx="1"/>
          </p:cNvCxnSpPr>
          <p:nvPr/>
        </p:nvCxnSpPr>
        <p:spPr>
          <a:xfrm flipV="1">
            <a:off x="1462521" y="5864460"/>
            <a:ext cx="231955" cy="3871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DEA0AAB-7C09-29C2-4B1E-5D3B7B60AD8D}"/>
              </a:ext>
            </a:extLst>
          </p:cNvPr>
          <p:cNvCxnSpPr>
            <a:cxnSpLocks/>
            <a:stCxn id="8" idx="3"/>
          </p:cNvCxnSpPr>
          <p:nvPr/>
        </p:nvCxnSpPr>
        <p:spPr>
          <a:xfrm flipV="1">
            <a:off x="1926431" y="5864243"/>
            <a:ext cx="1247497" cy="38736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D18412E1-EFA0-7382-CF0B-BC5A69CC194C}"/>
              </a:ext>
            </a:extLst>
          </p:cNvPr>
          <p:cNvPicPr>
            <a:picLocks noChangeAspect="1"/>
          </p:cNvPicPr>
          <p:nvPr/>
        </p:nvPicPr>
        <p:blipFill>
          <a:blip r:embed="rId3"/>
          <a:srcRect l="13027" t="90916" r="80595" b="5729"/>
          <a:stretch/>
        </p:blipFill>
        <p:spPr>
          <a:xfrm>
            <a:off x="1694476" y="5426394"/>
            <a:ext cx="1479452" cy="437849"/>
          </a:xfrm>
          <a:prstGeom prst="rect">
            <a:avLst/>
          </a:prstGeom>
          <a:ln w="28575">
            <a:solidFill>
              <a:srgbClr val="FF0000"/>
            </a:solidFill>
          </a:ln>
        </p:spPr>
      </p:pic>
      <p:sp>
        <p:nvSpPr>
          <p:cNvPr id="42" name="Rectangle 41">
            <a:extLst>
              <a:ext uri="{FF2B5EF4-FFF2-40B4-BE49-F238E27FC236}">
                <a16:creationId xmlns:a16="http://schemas.microsoft.com/office/drawing/2014/main" id="{92180E3C-CE3D-3ADB-0111-321C177E4802}"/>
              </a:ext>
            </a:extLst>
          </p:cNvPr>
          <p:cNvSpPr/>
          <p:nvPr/>
        </p:nvSpPr>
        <p:spPr>
          <a:xfrm>
            <a:off x="1964161" y="5476664"/>
            <a:ext cx="1060979" cy="387362"/>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44" name="Picture 43">
            <a:extLst>
              <a:ext uri="{FF2B5EF4-FFF2-40B4-BE49-F238E27FC236}">
                <a16:creationId xmlns:a16="http://schemas.microsoft.com/office/drawing/2014/main" id="{8166B680-B998-252F-17B2-A51F40A7F260}"/>
              </a:ext>
            </a:extLst>
          </p:cNvPr>
          <p:cNvPicPr>
            <a:picLocks noChangeAspect="1"/>
          </p:cNvPicPr>
          <p:nvPr/>
        </p:nvPicPr>
        <p:blipFill>
          <a:blip r:embed="rId4"/>
          <a:srcRect r="28542" b="4814"/>
          <a:stretch/>
        </p:blipFill>
        <p:spPr>
          <a:xfrm>
            <a:off x="6601813" y="1884831"/>
            <a:ext cx="5494062" cy="4116538"/>
          </a:xfrm>
          <a:prstGeom prst="rect">
            <a:avLst/>
          </a:prstGeom>
          <a:ln>
            <a:solidFill>
              <a:schemeClr val="tx1"/>
            </a:solidFill>
          </a:ln>
        </p:spPr>
      </p:pic>
      <p:sp>
        <p:nvSpPr>
          <p:cNvPr id="45" name="Arrow: Right 44">
            <a:extLst>
              <a:ext uri="{FF2B5EF4-FFF2-40B4-BE49-F238E27FC236}">
                <a16:creationId xmlns:a16="http://schemas.microsoft.com/office/drawing/2014/main" id="{9E3B575C-D603-238D-8F80-8C47583C4C41}"/>
              </a:ext>
            </a:extLst>
          </p:cNvPr>
          <p:cNvSpPr/>
          <p:nvPr/>
        </p:nvSpPr>
        <p:spPr>
          <a:xfrm>
            <a:off x="5994988" y="3746504"/>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Slide Number Placeholder 2">
            <a:extLst>
              <a:ext uri="{FF2B5EF4-FFF2-40B4-BE49-F238E27FC236}">
                <a16:creationId xmlns:a16="http://schemas.microsoft.com/office/drawing/2014/main" id="{847CD478-6C8C-2559-7538-2074C4E6BBE4}"/>
              </a:ext>
            </a:extLst>
          </p:cNvPr>
          <p:cNvSpPr>
            <a:spLocks noGrp="1"/>
          </p:cNvSpPr>
          <p:nvPr>
            <p:ph type="sldNum" sz="quarter" idx="12"/>
          </p:nvPr>
        </p:nvSpPr>
        <p:spPr/>
        <p:txBody>
          <a:bodyPr/>
          <a:lstStyle/>
          <a:p>
            <a:fld id="{E87C8226-E26C-4D72-ABF6-F44C134ADDA6}" type="slidenum">
              <a:rPr lang="th-TH" smtClean="0"/>
              <a:t>17</a:t>
            </a:fld>
            <a:endParaRPr lang="th-TH"/>
          </a:p>
        </p:txBody>
      </p:sp>
    </p:spTree>
    <p:extLst>
      <p:ext uri="{BB962C8B-B14F-4D97-AF65-F5344CB8AC3E}">
        <p14:creationId xmlns:p14="http://schemas.microsoft.com/office/powerpoint/2010/main" val="1913023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327B2-06A0-B7CD-A96C-33B13815B22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797EDB1-86A0-FAED-174D-C97198A032C8}"/>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C453E2C2-B764-6319-7A45-66519B6C2A20}"/>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16BAB944-78DF-098A-D954-E7885484F506}"/>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8EC31BD-B85F-774D-6133-A23347B7628C}"/>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4. Data frame</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C2312457-2B78-1793-91C3-4C125008EB98}"/>
              </a:ext>
            </a:extLst>
          </p:cNvPr>
          <p:cNvPicPr>
            <a:picLocks noChangeAspect="1"/>
          </p:cNvPicPr>
          <p:nvPr/>
        </p:nvPicPr>
        <p:blipFill>
          <a:blip r:embed="rId2"/>
          <a:srcRect r="81300" b="41803"/>
          <a:stretch/>
        </p:blipFill>
        <p:spPr>
          <a:xfrm>
            <a:off x="556292" y="1439783"/>
            <a:ext cx="2745708" cy="4806639"/>
          </a:xfrm>
          <a:prstGeom prst="rect">
            <a:avLst/>
          </a:prstGeom>
          <a:ln>
            <a:solidFill>
              <a:schemeClr val="tx1"/>
            </a:solidFill>
          </a:ln>
        </p:spPr>
      </p:pic>
      <p:sp>
        <p:nvSpPr>
          <p:cNvPr id="3" name="Rectangle 2">
            <a:extLst>
              <a:ext uri="{FF2B5EF4-FFF2-40B4-BE49-F238E27FC236}">
                <a16:creationId xmlns:a16="http://schemas.microsoft.com/office/drawing/2014/main" id="{A4E7824B-4572-3DC7-A0E6-D3DD6A4935CF}"/>
              </a:ext>
            </a:extLst>
          </p:cNvPr>
          <p:cNvSpPr/>
          <p:nvPr/>
        </p:nvSpPr>
        <p:spPr>
          <a:xfrm>
            <a:off x="537836" y="1593535"/>
            <a:ext cx="313064" cy="2225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 name="Rectangle 3">
            <a:extLst>
              <a:ext uri="{FF2B5EF4-FFF2-40B4-BE49-F238E27FC236}">
                <a16:creationId xmlns:a16="http://schemas.microsoft.com/office/drawing/2014/main" id="{3AD7959E-24AF-39A3-AC63-77BF8845D485}"/>
              </a:ext>
            </a:extLst>
          </p:cNvPr>
          <p:cNvSpPr/>
          <p:nvPr/>
        </p:nvSpPr>
        <p:spPr>
          <a:xfrm>
            <a:off x="537836" y="3375896"/>
            <a:ext cx="1964064" cy="22256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pic>
        <p:nvPicPr>
          <p:cNvPr id="17" name="Picture 16">
            <a:extLst>
              <a:ext uri="{FF2B5EF4-FFF2-40B4-BE49-F238E27FC236}">
                <a16:creationId xmlns:a16="http://schemas.microsoft.com/office/drawing/2014/main" id="{7D0E639D-099D-6A4E-03FA-B37A221A4B94}"/>
              </a:ext>
            </a:extLst>
          </p:cNvPr>
          <p:cNvPicPr>
            <a:picLocks noChangeAspect="1"/>
          </p:cNvPicPr>
          <p:nvPr/>
        </p:nvPicPr>
        <p:blipFill>
          <a:blip r:embed="rId3"/>
          <a:srcRect l="36926" t="22479" r="36876" b="26296"/>
          <a:stretch/>
        </p:blipFill>
        <p:spPr>
          <a:xfrm>
            <a:off x="4177853" y="1875354"/>
            <a:ext cx="3578225" cy="3935495"/>
          </a:xfrm>
          <a:prstGeom prst="rect">
            <a:avLst/>
          </a:prstGeom>
          <a:ln>
            <a:solidFill>
              <a:schemeClr val="tx1"/>
            </a:solidFill>
          </a:ln>
        </p:spPr>
      </p:pic>
      <p:sp>
        <p:nvSpPr>
          <p:cNvPr id="20" name="Rectangle 19">
            <a:extLst>
              <a:ext uri="{FF2B5EF4-FFF2-40B4-BE49-F238E27FC236}">
                <a16:creationId xmlns:a16="http://schemas.microsoft.com/office/drawing/2014/main" id="{E50E3121-566C-9185-2FCD-31A2EC1A63B5}"/>
              </a:ext>
            </a:extLst>
          </p:cNvPr>
          <p:cNvSpPr/>
          <p:nvPr/>
        </p:nvSpPr>
        <p:spPr>
          <a:xfrm>
            <a:off x="4952999" y="3162300"/>
            <a:ext cx="1343025" cy="2091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 name="Rectangle 20">
            <a:extLst>
              <a:ext uri="{FF2B5EF4-FFF2-40B4-BE49-F238E27FC236}">
                <a16:creationId xmlns:a16="http://schemas.microsoft.com/office/drawing/2014/main" id="{87874CBB-60ED-AB9D-84B8-A7172887AA48}"/>
              </a:ext>
            </a:extLst>
          </p:cNvPr>
          <p:cNvSpPr/>
          <p:nvPr/>
        </p:nvSpPr>
        <p:spPr>
          <a:xfrm>
            <a:off x="5624511" y="3580232"/>
            <a:ext cx="566739" cy="2091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2" name="Rectangle 21">
            <a:extLst>
              <a:ext uri="{FF2B5EF4-FFF2-40B4-BE49-F238E27FC236}">
                <a16:creationId xmlns:a16="http://schemas.microsoft.com/office/drawing/2014/main" id="{8EA38C38-10FB-1AE8-87E0-9D1E129E8900}"/>
              </a:ext>
            </a:extLst>
          </p:cNvPr>
          <p:cNvSpPr/>
          <p:nvPr/>
        </p:nvSpPr>
        <p:spPr>
          <a:xfrm>
            <a:off x="6567486" y="5551907"/>
            <a:ext cx="566739" cy="2091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 name="Arrow: Right 22">
            <a:extLst>
              <a:ext uri="{FF2B5EF4-FFF2-40B4-BE49-F238E27FC236}">
                <a16:creationId xmlns:a16="http://schemas.microsoft.com/office/drawing/2014/main" id="{B1109DAC-8E4C-EDD3-AF3B-E0B19EB8AD0E}"/>
              </a:ext>
            </a:extLst>
          </p:cNvPr>
          <p:cNvSpPr/>
          <p:nvPr/>
        </p:nvSpPr>
        <p:spPr>
          <a:xfrm>
            <a:off x="3505523" y="3641371"/>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5" name="Picture 24">
            <a:extLst>
              <a:ext uri="{FF2B5EF4-FFF2-40B4-BE49-F238E27FC236}">
                <a16:creationId xmlns:a16="http://schemas.microsoft.com/office/drawing/2014/main" id="{A754F1A2-871F-74F9-F6E1-C8A929EBA151}"/>
              </a:ext>
            </a:extLst>
          </p:cNvPr>
          <p:cNvPicPr>
            <a:picLocks noChangeAspect="1"/>
          </p:cNvPicPr>
          <p:nvPr/>
        </p:nvPicPr>
        <p:blipFill>
          <a:blip r:embed="rId4"/>
          <a:srcRect r="39687" b="19770"/>
          <a:stretch/>
        </p:blipFill>
        <p:spPr>
          <a:xfrm>
            <a:off x="8696302" y="2568394"/>
            <a:ext cx="3407143" cy="2549413"/>
          </a:xfrm>
          <a:prstGeom prst="rect">
            <a:avLst/>
          </a:prstGeom>
          <a:ln>
            <a:solidFill>
              <a:schemeClr val="tx1"/>
            </a:solidFill>
          </a:ln>
        </p:spPr>
      </p:pic>
      <p:sp>
        <p:nvSpPr>
          <p:cNvPr id="26" name="Arrow: Right 25">
            <a:extLst>
              <a:ext uri="{FF2B5EF4-FFF2-40B4-BE49-F238E27FC236}">
                <a16:creationId xmlns:a16="http://schemas.microsoft.com/office/drawing/2014/main" id="{7A6E30CF-D6B4-E194-81A3-E0CFAFCD7207}"/>
              </a:ext>
            </a:extLst>
          </p:cNvPr>
          <p:cNvSpPr/>
          <p:nvPr/>
        </p:nvSpPr>
        <p:spPr>
          <a:xfrm>
            <a:off x="7926270" y="3641371"/>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Slide Number Placeholder 5">
            <a:extLst>
              <a:ext uri="{FF2B5EF4-FFF2-40B4-BE49-F238E27FC236}">
                <a16:creationId xmlns:a16="http://schemas.microsoft.com/office/drawing/2014/main" id="{B227795D-7C52-472C-52D1-1C3339C32A0E}"/>
              </a:ext>
            </a:extLst>
          </p:cNvPr>
          <p:cNvSpPr>
            <a:spLocks noGrp="1"/>
          </p:cNvSpPr>
          <p:nvPr>
            <p:ph type="sldNum" sz="quarter" idx="12"/>
          </p:nvPr>
        </p:nvSpPr>
        <p:spPr/>
        <p:txBody>
          <a:bodyPr/>
          <a:lstStyle/>
          <a:p>
            <a:fld id="{E87C8226-E26C-4D72-ABF6-F44C134ADDA6}" type="slidenum">
              <a:rPr lang="th-TH" smtClean="0"/>
              <a:t>18</a:t>
            </a:fld>
            <a:endParaRPr lang="th-TH"/>
          </a:p>
        </p:txBody>
      </p:sp>
    </p:spTree>
    <p:extLst>
      <p:ext uri="{BB962C8B-B14F-4D97-AF65-F5344CB8AC3E}">
        <p14:creationId xmlns:p14="http://schemas.microsoft.com/office/powerpoint/2010/main" val="24041189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5758C-8885-00E4-7075-0995942F8EF7}"/>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1E71FBE2-37CA-24A2-CFE3-D98DB191A445}"/>
              </a:ext>
            </a:extLst>
          </p:cNvPr>
          <p:cNvPicPr>
            <a:picLocks noChangeAspect="1"/>
          </p:cNvPicPr>
          <p:nvPr/>
        </p:nvPicPr>
        <p:blipFill>
          <a:blip r:embed="rId3"/>
          <a:srcRect r="29687" b="4722"/>
          <a:stretch/>
        </p:blipFill>
        <p:spPr>
          <a:xfrm>
            <a:off x="299936" y="1481056"/>
            <a:ext cx="6318477" cy="4816083"/>
          </a:xfrm>
          <a:prstGeom prst="rect">
            <a:avLst/>
          </a:prstGeom>
          <a:ln>
            <a:solidFill>
              <a:schemeClr val="tx1"/>
            </a:solidFill>
          </a:ln>
        </p:spPr>
      </p:pic>
      <p:sp>
        <p:nvSpPr>
          <p:cNvPr id="2" name="Rectangle 1">
            <a:extLst>
              <a:ext uri="{FF2B5EF4-FFF2-40B4-BE49-F238E27FC236}">
                <a16:creationId xmlns:a16="http://schemas.microsoft.com/office/drawing/2014/main" id="{8066504C-98B7-642F-3061-F820FF8463DC}"/>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9CAF8239-B5A6-1926-EF75-94E1C1FBEE24}"/>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FBE31115-959F-92D2-2D78-712B421F432F}"/>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BE93A15-6BC2-BC3F-06D9-E9C0F43EF761}"/>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4. Data frame</a:t>
            </a:r>
            <a:endParaRPr lang="en-US" dirty="0">
              <a:solidFill>
                <a:srgbClr val="00B0F0"/>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88ADB50D-46DF-6CBA-9CBA-CF0051747D45}"/>
              </a:ext>
            </a:extLst>
          </p:cNvPr>
          <p:cNvSpPr/>
          <p:nvPr/>
        </p:nvSpPr>
        <p:spPr>
          <a:xfrm>
            <a:off x="2752725" y="2657476"/>
            <a:ext cx="2000250" cy="28098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8" name="TextBox 27">
            <a:extLst>
              <a:ext uri="{FF2B5EF4-FFF2-40B4-BE49-F238E27FC236}">
                <a16:creationId xmlns:a16="http://schemas.microsoft.com/office/drawing/2014/main" id="{F2DF1F5E-8CC6-3FFE-308A-E9805A9BB72F}"/>
              </a:ext>
            </a:extLst>
          </p:cNvPr>
          <p:cNvSpPr txBox="1"/>
          <p:nvPr/>
        </p:nvSpPr>
        <p:spPr>
          <a:xfrm>
            <a:off x="4752975" y="2657476"/>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1. Right click</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3345ED64-EB95-E6D2-A964-2F76C1531377}"/>
              </a:ext>
            </a:extLst>
          </p:cNvPr>
          <p:cNvSpPr txBox="1"/>
          <p:nvPr/>
        </p:nvSpPr>
        <p:spPr>
          <a:xfrm>
            <a:off x="4471420" y="5651637"/>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2.</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5BAD893B-3D53-51E0-9A78-BEB15106B8A0}"/>
              </a:ext>
            </a:extLst>
          </p:cNvPr>
          <p:cNvSpPr/>
          <p:nvPr/>
        </p:nvSpPr>
        <p:spPr>
          <a:xfrm>
            <a:off x="4695824" y="5717381"/>
            <a:ext cx="992980" cy="1399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3" name="TextBox 32">
            <a:extLst>
              <a:ext uri="{FF2B5EF4-FFF2-40B4-BE49-F238E27FC236}">
                <a16:creationId xmlns:a16="http://schemas.microsoft.com/office/drawing/2014/main" id="{966FB944-90D9-A27C-9E49-9DF3533D3468}"/>
              </a:ext>
            </a:extLst>
          </p:cNvPr>
          <p:cNvSpPr txBox="1"/>
          <p:nvPr/>
        </p:nvSpPr>
        <p:spPr>
          <a:xfrm>
            <a:off x="6348982" y="5778939"/>
            <a:ext cx="375975"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3.</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03EC8AA1-051C-4BC1-6E6D-4C3838FF32D3}"/>
              </a:ext>
            </a:extLst>
          </p:cNvPr>
          <p:cNvSpPr/>
          <p:nvPr/>
        </p:nvSpPr>
        <p:spPr>
          <a:xfrm>
            <a:off x="5688804" y="5981397"/>
            <a:ext cx="886002" cy="1399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38" name="Picture 37">
            <a:extLst>
              <a:ext uri="{FF2B5EF4-FFF2-40B4-BE49-F238E27FC236}">
                <a16:creationId xmlns:a16="http://schemas.microsoft.com/office/drawing/2014/main" id="{AF15EE4C-0EE4-F628-A619-1E0227EAECD7}"/>
              </a:ext>
            </a:extLst>
          </p:cNvPr>
          <p:cNvPicPr>
            <a:picLocks noChangeAspect="1"/>
          </p:cNvPicPr>
          <p:nvPr/>
        </p:nvPicPr>
        <p:blipFill>
          <a:blip r:embed="rId4"/>
          <a:srcRect t="36328" r="77422" b="21691"/>
          <a:stretch/>
        </p:blipFill>
        <p:spPr>
          <a:xfrm>
            <a:off x="7750503" y="1481056"/>
            <a:ext cx="2169352" cy="2268864"/>
          </a:xfrm>
          <a:prstGeom prst="rect">
            <a:avLst/>
          </a:prstGeom>
          <a:ln>
            <a:solidFill>
              <a:schemeClr val="tx1"/>
            </a:solidFill>
          </a:ln>
        </p:spPr>
      </p:pic>
      <p:sp>
        <p:nvSpPr>
          <p:cNvPr id="39" name="Arrow: Right 38">
            <a:extLst>
              <a:ext uri="{FF2B5EF4-FFF2-40B4-BE49-F238E27FC236}">
                <a16:creationId xmlns:a16="http://schemas.microsoft.com/office/drawing/2014/main" id="{59A3E523-049E-0CD6-1442-0A561738E945}"/>
              </a:ext>
            </a:extLst>
          </p:cNvPr>
          <p:cNvSpPr/>
          <p:nvPr/>
        </p:nvSpPr>
        <p:spPr>
          <a:xfrm>
            <a:off x="6954695" y="2305881"/>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1" name="Rectangle 40">
            <a:extLst>
              <a:ext uri="{FF2B5EF4-FFF2-40B4-BE49-F238E27FC236}">
                <a16:creationId xmlns:a16="http://schemas.microsoft.com/office/drawing/2014/main" id="{7E3BA199-9A4C-096E-46B0-ADB706573310}"/>
              </a:ext>
            </a:extLst>
          </p:cNvPr>
          <p:cNvSpPr/>
          <p:nvPr/>
        </p:nvSpPr>
        <p:spPr>
          <a:xfrm>
            <a:off x="8386617" y="2022212"/>
            <a:ext cx="1406747" cy="1298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2" name="TextBox 41">
            <a:extLst>
              <a:ext uri="{FF2B5EF4-FFF2-40B4-BE49-F238E27FC236}">
                <a16:creationId xmlns:a16="http://schemas.microsoft.com/office/drawing/2014/main" id="{EAF3D179-7E78-A370-8C0A-F80454597941}"/>
              </a:ext>
            </a:extLst>
          </p:cNvPr>
          <p:cNvSpPr txBox="1"/>
          <p:nvPr/>
        </p:nvSpPr>
        <p:spPr>
          <a:xfrm>
            <a:off x="7920779" y="1209635"/>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1. Right click</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43" name="Rectangle 42">
            <a:extLst>
              <a:ext uri="{FF2B5EF4-FFF2-40B4-BE49-F238E27FC236}">
                <a16:creationId xmlns:a16="http://schemas.microsoft.com/office/drawing/2014/main" id="{80C8905B-02C5-C2C4-4676-29D348269925}"/>
              </a:ext>
            </a:extLst>
          </p:cNvPr>
          <p:cNvSpPr/>
          <p:nvPr/>
        </p:nvSpPr>
        <p:spPr>
          <a:xfrm>
            <a:off x="7750503" y="1469098"/>
            <a:ext cx="1406747" cy="12986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4" name="TextBox 43">
            <a:extLst>
              <a:ext uri="{FF2B5EF4-FFF2-40B4-BE49-F238E27FC236}">
                <a16:creationId xmlns:a16="http://schemas.microsoft.com/office/drawing/2014/main" id="{C43D3B1E-3F2F-E72A-C4D2-18F53E94B830}"/>
              </a:ext>
            </a:extLst>
          </p:cNvPr>
          <p:cNvSpPr txBox="1"/>
          <p:nvPr/>
        </p:nvSpPr>
        <p:spPr>
          <a:xfrm>
            <a:off x="9462655" y="1797790"/>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2.</a:t>
            </a:r>
            <a:endParaRPr lang="en-US" sz="1050" dirty="0">
              <a:solidFill>
                <a:srgbClr val="FF0000"/>
              </a:solidFill>
              <a:latin typeface="Times New Roman" panose="020206030504050203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9FE7004A-587F-53FB-84CB-303BFA17D2BD}"/>
              </a:ext>
            </a:extLst>
          </p:cNvPr>
          <p:cNvPicPr>
            <a:picLocks noChangeAspect="1"/>
          </p:cNvPicPr>
          <p:nvPr/>
        </p:nvPicPr>
        <p:blipFill>
          <a:blip r:embed="rId5"/>
          <a:srcRect l="24231" t="33624" r="36429" b="15128"/>
          <a:stretch/>
        </p:blipFill>
        <p:spPr>
          <a:xfrm>
            <a:off x="7368269" y="4108960"/>
            <a:ext cx="3096224" cy="2268865"/>
          </a:xfrm>
          <a:prstGeom prst="rect">
            <a:avLst/>
          </a:prstGeom>
        </p:spPr>
      </p:pic>
      <p:sp>
        <p:nvSpPr>
          <p:cNvPr id="48" name="Arrow: Right 47">
            <a:extLst>
              <a:ext uri="{FF2B5EF4-FFF2-40B4-BE49-F238E27FC236}">
                <a16:creationId xmlns:a16="http://schemas.microsoft.com/office/drawing/2014/main" id="{94ABADE3-9B64-0FEE-75A5-62B1CBCE8810}"/>
              </a:ext>
            </a:extLst>
          </p:cNvPr>
          <p:cNvSpPr/>
          <p:nvPr/>
        </p:nvSpPr>
        <p:spPr>
          <a:xfrm rot="5400000">
            <a:off x="8680168" y="3829732"/>
            <a:ext cx="310021" cy="2427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Slide Number Placeholder 2">
            <a:extLst>
              <a:ext uri="{FF2B5EF4-FFF2-40B4-BE49-F238E27FC236}">
                <a16:creationId xmlns:a16="http://schemas.microsoft.com/office/drawing/2014/main" id="{024E65DA-6278-F287-7FD1-43B66C2DA529}"/>
              </a:ext>
            </a:extLst>
          </p:cNvPr>
          <p:cNvSpPr>
            <a:spLocks noGrp="1"/>
          </p:cNvSpPr>
          <p:nvPr>
            <p:ph type="sldNum" sz="quarter" idx="12"/>
          </p:nvPr>
        </p:nvSpPr>
        <p:spPr/>
        <p:txBody>
          <a:bodyPr/>
          <a:lstStyle/>
          <a:p>
            <a:fld id="{E87C8226-E26C-4D72-ABF6-F44C134ADDA6}" type="slidenum">
              <a:rPr lang="th-TH" smtClean="0"/>
              <a:t>19</a:t>
            </a:fld>
            <a:endParaRPr lang="th-TH"/>
          </a:p>
        </p:txBody>
      </p:sp>
    </p:spTree>
    <p:extLst>
      <p:ext uri="{BB962C8B-B14F-4D97-AF65-F5344CB8AC3E}">
        <p14:creationId xmlns:p14="http://schemas.microsoft.com/office/powerpoint/2010/main" val="3891043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64E2F-4E83-FE4D-81ED-D63E35DFE83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AB31213-737D-DE53-7587-5248A8D9C55D}"/>
              </a:ext>
            </a:extLst>
          </p:cNvPr>
          <p:cNvSpPr/>
          <p:nvPr/>
        </p:nvSpPr>
        <p:spPr>
          <a:xfrm>
            <a:off x="501423" y="213361"/>
            <a:ext cx="10291600"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Geographic Information System (GIS)</a:t>
            </a:r>
          </a:p>
        </p:txBody>
      </p:sp>
      <p:cxnSp>
        <p:nvCxnSpPr>
          <p:cNvPr id="18" name="Straight Connector 17">
            <a:extLst>
              <a:ext uri="{FF2B5EF4-FFF2-40B4-BE49-F238E27FC236}">
                <a16:creationId xmlns:a16="http://schemas.microsoft.com/office/drawing/2014/main" id="{7BDEDB5A-7C44-F2D8-3B1D-F89F765F2B0D}"/>
              </a:ext>
            </a:extLst>
          </p:cNvPr>
          <p:cNvCxnSpPr>
            <a:cxnSpLocks/>
          </p:cNvCxnSpPr>
          <p:nvPr/>
        </p:nvCxnSpPr>
        <p:spPr>
          <a:xfrm>
            <a:off x="557655" y="1095844"/>
            <a:ext cx="1100569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C41FBC1-BEDD-C831-E5E7-C4D101688CB2}"/>
              </a:ext>
            </a:extLst>
          </p:cNvPr>
          <p:cNvSpPr txBox="1"/>
          <p:nvPr/>
        </p:nvSpPr>
        <p:spPr>
          <a:xfrm>
            <a:off x="501423" y="1204411"/>
            <a:ext cx="11089789" cy="5139869"/>
          </a:xfrm>
          <a:prstGeom prst="rect">
            <a:avLst/>
          </a:prstGeom>
          <a:noFill/>
        </p:spPr>
        <p:txBody>
          <a:bodyPr wrap="square">
            <a:spAutoFit/>
          </a:bodyPr>
          <a:lstStyle/>
          <a:p>
            <a:r>
              <a:rPr lang="en-US" sz="2400" dirty="0">
                <a:solidFill>
                  <a:srgbClr val="002060"/>
                </a:solidFill>
                <a:latin typeface="Times New Roman" panose="02020603050405020304" pitchFamily="18" charset="0"/>
                <a:cs typeface="Times New Roman" panose="02020603050405020304" pitchFamily="18" charset="0"/>
              </a:rPr>
              <a:t>GIS is a technology that is used to create, manage, analyze, and map all types of data.</a:t>
            </a:r>
          </a:p>
          <a:p>
            <a:endParaRPr lang="en-US" sz="800" dirty="0">
              <a:solidFill>
                <a:srgbClr val="002060"/>
              </a:solidFill>
              <a:latin typeface="Times New Roman" panose="02020603050405020304" pitchFamily="18" charset="0"/>
              <a:cs typeface="Times New Roman" panose="02020603050405020304" pitchFamily="18" charset="0"/>
            </a:endParaRPr>
          </a:p>
          <a:p>
            <a:pPr marL="914400" lvl="1" indent="-457200">
              <a:buFont typeface="Wingdings" panose="05000000000000000000" pitchFamily="2" charset="2"/>
              <a:buChar char="q"/>
            </a:pPr>
            <a:r>
              <a:rPr lang="fi-FI" sz="2400" b="1" u="sng" dirty="0">
                <a:solidFill>
                  <a:srgbClr val="002060"/>
                </a:solidFill>
                <a:latin typeface="Times New Roman" panose="02020603050405020304" pitchFamily="18" charset="0"/>
              </a:rPr>
              <a:t>Data management</a:t>
            </a:r>
          </a:p>
          <a:p>
            <a:pPr marL="914400" lvl="1" indent="-457200">
              <a:buFont typeface="Wingdings" panose="05000000000000000000" pitchFamily="2" charset="2"/>
              <a:buChar char="q"/>
            </a:pPr>
            <a:endParaRPr lang="fi-FI" sz="800" b="1" u="sng" dirty="0">
              <a:solidFill>
                <a:srgbClr val="002060"/>
              </a:solidFill>
              <a:latin typeface="Times New Roman" panose="02020603050405020304" pitchFamily="18" charset="0"/>
            </a:endParaRPr>
          </a:p>
          <a:p>
            <a:pPr marL="1371600" lvl="2" indent="-457200">
              <a:buFont typeface="Wingdings" panose="05000000000000000000" pitchFamily="2" charset="2"/>
              <a:buChar char="§"/>
            </a:pPr>
            <a:r>
              <a:rPr lang="en-US" sz="1800" dirty="0">
                <a:solidFill>
                  <a:srgbClr val="002060"/>
                </a:solidFill>
                <a:latin typeface="Times New Roman" panose="02020603050405020304" pitchFamily="18" charset="0"/>
              </a:rPr>
              <a:t>GIS is a foundational system of record. You can store and integrate information from business systems and authoritative sources, magnifying data’s usefulness.</a:t>
            </a:r>
          </a:p>
          <a:p>
            <a:pPr marL="1371600" lvl="2" indent="-457200">
              <a:buFont typeface="Wingdings" panose="05000000000000000000" pitchFamily="2" charset="2"/>
              <a:buChar char="§"/>
            </a:pPr>
            <a:endParaRPr lang="fi-FI" sz="800" dirty="0">
              <a:solidFill>
                <a:srgbClr val="002060"/>
              </a:solidFill>
              <a:latin typeface="Times New Roman" panose="02020603050405020304" pitchFamily="18" charset="0"/>
            </a:endParaRPr>
          </a:p>
          <a:p>
            <a:pPr marL="914400" lvl="1" indent="-457200">
              <a:buFont typeface="Wingdings" panose="05000000000000000000" pitchFamily="2" charset="2"/>
              <a:buChar char="q"/>
            </a:pPr>
            <a:r>
              <a:rPr lang="fi-FI" sz="2400" b="1" u="sng" dirty="0">
                <a:solidFill>
                  <a:srgbClr val="002060"/>
                </a:solidFill>
                <a:latin typeface="Times New Roman" panose="02020603050405020304" pitchFamily="18" charset="0"/>
              </a:rPr>
              <a:t>Mapping and visualization</a:t>
            </a:r>
          </a:p>
          <a:p>
            <a:pPr marL="914400" lvl="1" indent="-457200">
              <a:buFont typeface="Wingdings" panose="05000000000000000000" pitchFamily="2" charset="2"/>
              <a:buChar char="q"/>
            </a:pPr>
            <a:endParaRPr lang="fi-FI" sz="800" b="1" u="sng" dirty="0">
              <a:solidFill>
                <a:srgbClr val="002060"/>
              </a:solidFill>
              <a:latin typeface="Times New Roman" panose="02020603050405020304" pitchFamily="18" charset="0"/>
            </a:endParaRPr>
          </a:p>
          <a:p>
            <a:pPr marL="1371600" lvl="2" indent="-457200">
              <a:buFont typeface="Wingdings" panose="05000000000000000000" pitchFamily="2" charset="2"/>
              <a:buChar char="§"/>
            </a:pPr>
            <a:r>
              <a:rPr lang="en-US" sz="1800" dirty="0">
                <a:solidFill>
                  <a:srgbClr val="002060"/>
                </a:solidFill>
                <a:latin typeface="Times New Roman" panose="02020603050405020304" pitchFamily="18" charset="0"/>
              </a:rPr>
              <a:t>From digital maps and dashboards to satellite imagery, 3D, and real time-GIS brings data to life, helping us understand problems and solve them. </a:t>
            </a:r>
          </a:p>
          <a:p>
            <a:pPr marL="1371600" lvl="2" indent="-457200">
              <a:buFont typeface="Wingdings" panose="05000000000000000000" pitchFamily="2" charset="2"/>
              <a:buChar char="§"/>
            </a:pPr>
            <a:endParaRPr lang="fi-FI" sz="800" dirty="0">
              <a:solidFill>
                <a:srgbClr val="002060"/>
              </a:solidFill>
              <a:latin typeface="Times New Roman" panose="02020603050405020304" pitchFamily="18" charset="0"/>
            </a:endParaRPr>
          </a:p>
          <a:p>
            <a:pPr marL="914400" lvl="1" indent="-457200">
              <a:buFont typeface="Wingdings" panose="05000000000000000000" pitchFamily="2" charset="2"/>
              <a:buChar char="q"/>
            </a:pPr>
            <a:r>
              <a:rPr lang="fi-FI" sz="2400" b="1" u="sng" dirty="0">
                <a:solidFill>
                  <a:srgbClr val="002060"/>
                </a:solidFill>
                <a:latin typeface="Times New Roman" panose="02020603050405020304" pitchFamily="18" charset="0"/>
              </a:rPr>
              <a:t>Spatial analysis</a:t>
            </a:r>
          </a:p>
          <a:p>
            <a:pPr marL="914400" lvl="1" indent="-457200">
              <a:buFont typeface="Wingdings" panose="05000000000000000000" pitchFamily="2" charset="2"/>
              <a:buChar char="q"/>
            </a:pPr>
            <a:endParaRPr lang="fi-FI" sz="800" b="1" u="sng" dirty="0">
              <a:solidFill>
                <a:srgbClr val="002060"/>
              </a:solidFill>
              <a:latin typeface="Times New Roman" panose="02020603050405020304" pitchFamily="18" charset="0"/>
            </a:endParaRPr>
          </a:p>
          <a:p>
            <a:pPr marL="1371600" lvl="2" indent="-457200">
              <a:buFont typeface="Wingdings" panose="05000000000000000000" pitchFamily="2" charset="2"/>
              <a:buChar char="§"/>
            </a:pPr>
            <a:r>
              <a:rPr lang="en-US" sz="1800" dirty="0">
                <a:solidFill>
                  <a:srgbClr val="002060"/>
                </a:solidFill>
                <a:latin typeface="Times New Roman" panose="02020603050405020304" pitchFamily="18" charset="0"/>
              </a:rPr>
              <a:t>Most data has a location component—everything happens somewhere. With spatial analysis tools, we find hidden relationships and generate new insights from data.</a:t>
            </a:r>
          </a:p>
          <a:p>
            <a:pPr marL="1371600" lvl="2" indent="-457200">
              <a:buFont typeface="Wingdings" panose="05000000000000000000" pitchFamily="2" charset="2"/>
              <a:buChar char="§"/>
            </a:pPr>
            <a:endParaRPr lang="fi-FI" sz="800" dirty="0">
              <a:solidFill>
                <a:srgbClr val="002060"/>
              </a:solidFill>
              <a:latin typeface="Times New Roman" panose="02020603050405020304" pitchFamily="18" charset="0"/>
            </a:endParaRPr>
          </a:p>
          <a:p>
            <a:pPr marL="914400" lvl="1" indent="-457200">
              <a:buFont typeface="Wingdings" panose="05000000000000000000" pitchFamily="2" charset="2"/>
              <a:buChar char="q"/>
            </a:pPr>
            <a:r>
              <a:rPr lang="fi-FI" sz="2400" b="1" u="sng" dirty="0">
                <a:solidFill>
                  <a:srgbClr val="002060"/>
                </a:solidFill>
                <a:latin typeface="Times New Roman" panose="02020603050405020304" pitchFamily="18" charset="0"/>
              </a:rPr>
              <a:t>Communication</a:t>
            </a:r>
          </a:p>
          <a:p>
            <a:pPr marL="914400" lvl="1" indent="-457200">
              <a:buFont typeface="Wingdings" panose="05000000000000000000" pitchFamily="2" charset="2"/>
              <a:buChar char="q"/>
            </a:pPr>
            <a:endParaRPr lang="fi-FI" sz="800" b="1" u="sng" dirty="0">
              <a:solidFill>
                <a:srgbClr val="002060"/>
              </a:solidFill>
              <a:latin typeface="Times New Roman" panose="02020603050405020304" pitchFamily="18" charset="0"/>
            </a:endParaRPr>
          </a:p>
          <a:p>
            <a:pPr marL="1371600" lvl="2" indent="-457200">
              <a:buFont typeface="Wingdings" panose="05000000000000000000" pitchFamily="2" charset="2"/>
              <a:buChar char="§"/>
            </a:pPr>
            <a:r>
              <a:rPr lang="en-US" sz="1800" dirty="0">
                <a:solidFill>
                  <a:srgbClr val="002060"/>
                </a:solidFill>
                <a:latin typeface="Times New Roman" panose="02020603050405020304" pitchFamily="18" charset="0"/>
              </a:rPr>
              <a:t>Maps and dashboards communicate complex ideas quickly. Science and data build common understanding, supporting collaboration and problem-solving. </a:t>
            </a:r>
            <a:endParaRPr lang="th-TH" sz="1800" dirty="0">
              <a:solidFill>
                <a:srgbClr val="002060"/>
              </a:solidFill>
              <a:latin typeface="Times New Roman" panose="02020603050405020304" pitchFamily="18" charset="0"/>
            </a:endParaRPr>
          </a:p>
        </p:txBody>
      </p:sp>
      <p:sp>
        <p:nvSpPr>
          <p:cNvPr id="8" name="TextBox 7">
            <a:extLst>
              <a:ext uri="{FF2B5EF4-FFF2-40B4-BE49-F238E27FC236}">
                <a16:creationId xmlns:a16="http://schemas.microsoft.com/office/drawing/2014/main" id="{83B5B074-ECE1-956B-1824-0FCC77BB6D8C}"/>
              </a:ext>
            </a:extLst>
          </p:cNvPr>
          <p:cNvSpPr txBox="1"/>
          <p:nvPr/>
        </p:nvSpPr>
        <p:spPr>
          <a:xfrm>
            <a:off x="8139367" y="6145069"/>
            <a:ext cx="6140450" cy="307777"/>
          </a:xfrm>
          <a:prstGeom prst="rect">
            <a:avLst/>
          </a:prstGeom>
          <a:noFill/>
        </p:spPr>
        <p:txBody>
          <a:bodyPr wrap="square">
            <a:spAutoFit/>
          </a:bodyPr>
          <a:lstStyle/>
          <a:p>
            <a:r>
              <a:rPr lang="fi-FI" sz="1400" dirty="0">
                <a:latin typeface="Times New Roman" panose="02020603050405020304" pitchFamily="18" charset="0"/>
                <a:cs typeface="Times New Roman" panose="02020603050405020304" pitchFamily="18" charset="0"/>
              </a:rPr>
              <a:t>Ref: https://www.esri.com/en-us/what-is-gis/overview</a:t>
            </a:r>
            <a:endParaRPr lang="th-TH" sz="1400" dirty="0">
              <a:latin typeface="Times New Roman" panose="02020603050405020304" pitchFamily="18" charset="0"/>
            </a:endParaRPr>
          </a:p>
        </p:txBody>
      </p:sp>
      <p:sp>
        <p:nvSpPr>
          <p:cNvPr id="2" name="Slide Number Placeholder 1">
            <a:extLst>
              <a:ext uri="{FF2B5EF4-FFF2-40B4-BE49-F238E27FC236}">
                <a16:creationId xmlns:a16="http://schemas.microsoft.com/office/drawing/2014/main" id="{52C60268-B7C6-4B16-1DF7-27658268FE6E}"/>
              </a:ext>
            </a:extLst>
          </p:cNvPr>
          <p:cNvSpPr>
            <a:spLocks noGrp="1"/>
          </p:cNvSpPr>
          <p:nvPr>
            <p:ph type="sldNum" sz="quarter" idx="12"/>
          </p:nvPr>
        </p:nvSpPr>
        <p:spPr/>
        <p:txBody>
          <a:bodyPr/>
          <a:lstStyle/>
          <a:p>
            <a:fld id="{E87C8226-E26C-4D72-ABF6-F44C134ADDA6}" type="slidenum">
              <a:rPr lang="th-TH" smtClean="0"/>
              <a:t>2</a:t>
            </a:fld>
            <a:endParaRPr lang="th-TH"/>
          </a:p>
        </p:txBody>
      </p:sp>
    </p:spTree>
    <p:extLst>
      <p:ext uri="{BB962C8B-B14F-4D97-AF65-F5344CB8AC3E}">
        <p14:creationId xmlns:p14="http://schemas.microsoft.com/office/powerpoint/2010/main" val="3717050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5CB9E-89D1-9EB5-5A6E-B624C985578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A7D44A-A98A-8CF1-BCF7-769A6645CFC1}"/>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C5BEFCD9-800A-B663-1BDF-80B6F294799F}"/>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6D9A9C03-EFE7-19E1-B2D0-58B20F8BBFFE}"/>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25829A3-12BA-04FB-8661-2A2BCBD593D7}"/>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4. Data frame</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4A2E7B1-5122-8910-E048-695E3236B171}"/>
              </a:ext>
            </a:extLst>
          </p:cNvPr>
          <p:cNvPicPr>
            <a:picLocks noChangeAspect="1"/>
          </p:cNvPicPr>
          <p:nvPr/>
        </p:nvPicPr>
        <p:blipFill>
          <a:blip r:embed="rId3"/>
          <a:srcRect r="68517" b="68620"/>
          <a:stretch/>
        </p:blipFill>
        <p:spPr>
          <a:xfrm>
            <a:off x="193392" y="1600769"/>
            <a:ext cx="4784534" cy="2682552"/>
          </a:xfrm>
          <a:prstGeom prst="rect">
            <a:avLst/>
          </a:prstGeom>
          <a:ln>
            <a:solidFill>
              <a:schemeClr val="tx1"/>
            </a:solidFill>
          </a:ln>
        </p:spPr>
      </p:pic>
      <p:sp>
        <p:nvSpPr>
          <p:cNvPr id="7" name="Rectangle 6">
            <a:extLst>
              <a:ext uri="{FF2B5EF4-FFF2-40B4-BE49-F238E27FC236}">
                <a16:creationId xmlns:a16="http://schemas.microsoft.com/office/drawing/2014/main" id="{22CBFD7C-FCF7-88FC-0FF0-2E0528EC2C26}"/>
              </a:ext>
            </a:extLst>
          </p:cNvPr>
          <p:cNvSpPr/>
          <p:nvPr/>
        </p:nvSpPr>
        <p:spPr>
          <a:xfrm>
            <a:off x="1696231" y="1791855"/>
            <a:ext cx="1139333" cy="224443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8" name="TextBox 7">
            <a:extLst>
              <a:ext uri="{FF2B5EF4-FFF2-40B4-BE49-F238E27FC236}">
                <a16:creationId xmlns:a16="http://schemas.microsoft.com/office/drawing/2014/main" id="{03B0E866-F892-DB14-1C51-99A52B74300B}"/>
              </a:ext>
            </a:extLst>
          </p:cNvPr>
          <p:cNvSpPr txBox="1"/>
          <p:nvPr/>
        </p:nvSpPr>
        <p:spPr>
          <a:xfrm>
            <a:off x="5297714" y="1591800"/>
            <a:ext cx="4126931" cy="4760278"/>
          </a:xfrm>
          <a:prstGeom prst="rect">
            <a:avLst/>
          </a:prstGeom>
          <a:noFill/>
        </p:spPr>
        <p:txBody>
          <a:bodyPr wrap="square">
            <a:spAutoFit/>
          </a:bodyPr>
          <a:lstStyle/>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Data Frame</a:t>
            </a:r>
          </a:p>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Title</a:t>
            </a:r>
          </a:p>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Text</a:t>
            </a:r>
          </a:p>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Dynamic</a:t>
            </a:r>
          </a:p>
          <a:p>
            <a:pPr marL="342900" indent="-342900">
              <a:spcBef>
                <a:spcPts val="500"/>
              </a:spcBef>
              <a:spcAft>
                <a:spcPts val="500"/>
              </a:spcAft>
              <a:buFont typeface="Arial" panose="020B0604020202020204" pitchFamily="34" charset="0"/>
              <a:buChar char="•"/>
            </a:pPr>
            <a:r>
              <a:rPr lang="en-US" sz="2000" b="1" dirty="0" err="1">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Neatline</a:t>
            </a:r>
            <a:endPar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endParaRPr>
          </a:p>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Legend</a:t>
            </a:r>
          </a:p>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North Arrow</a:t>
            </a:r>
          </a:p>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Scale Bar</a:t>
            </a:r>
          </a:p>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Scale Text</a:t>
            </a:r>
          </a:p>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Picture</a:t>
            </a:r>
          </a:p>
          <a:p>
            <a:pPr marL="342900" indent="-342900">
              <a:spcBef>
                <a:spcPts val="500"/>
              </a:spcBef>
              <a:spcAft>
                <a:spcPts val="500"/>
              </a:spcAft>
              <a:buFont typeface="Arial" panose="020B0604020202020204" pitchFamily="34" charset="0"/>
              <a:buChar char="•"/>
            </a:pPr>
            <a:r>
              <a:rPr lang="en-US" sz="2000" b="1" dirty="0" err="1">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Oblect</a:t>
            </a:r>
            <a:endParaRPr lang="en-US" sz="2000"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4B54E04A-2F53-BB9B-AE28-1CED3BB6BB9B}"/>
              </a:ext>
            </a:extLst>
          </p:cNvPr>
          <p:cNvPicPr>
            <a:picLocks noChangeAspect="1"/>
          </p:cNvPicPr>
          <p:nvPr/>
        </p:nvPicPr>
        <p:blipFill>
          <a:blip r:embed="rId4"/>
          <a:srcRect r="69773" b="53750"/>
          <a:stretch/>
        </p:blipFill>
        <p:spPr>
          <a:xfrm>
            <a:off x="8915400" y="1671407"/>
            <a:ext cx="2905408" cy="2500587"/>
          </a:xfrm>
          <a:prstGeom prst="rect">
            <a:avLst/>
          </a:prstGeom>
          <a:ln>
            <a:solidFill>
              <a:schemeClr val="tx1"/>
            </a:solidFill>
          </a:ln>
        </p:spPr>
      </p:pic>
      <p:cxnSp>
        <p:nvCxnSpPr>
          <p:cNvPr id="22" name="Straight Arrow Connector 21">
            <a:extLst>
              <a:ext uri="{FF2B5EF4-FFF2-40B4-BE49-F238E27FC236}">
                <a16:creationId xmlns:a16="http://schemas.microsoft.com/office/drawing/2014/main" id="{F63264D4-3709-C089-E27B-E2FF9A9F1580}"/>
              </a:ext>
            </a:extLst>
          </p:cNvPr>
          <p:cNvCxnSpPr>
            <a:cxnSpLocks/>
          </p:cNvCxnSpPr>
          <p:nvPr/>
        </p:nvCxnSpPr>
        <p:spPr>
          <a:xfrm>
            <a:off x="6967538" y="3136168"/>
            <a:ext cx="193833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96295235-9532-C272-E213-26E0B2237826}"/>
              </a:ext>
            </a:extLst>
          </p:cNvPr>
          <p:cNvPicPr>
            <a:picLocks noChangeAspect="1"/>
          </p:cNvPicPr>
          <p:nvPr/>
        </p:nvPicPr>
        <p:blipFill>
          <a:blip r:embed="rId5"/>
          <a:srcRect l="37500" t="34722" r="37656" b="39166"/>
          <a:stretch/>
        </p:blipFill>
        <p:spPr>
          <a:xfrm>
            <a:off x="8791858" y="4403933"/>
            <a:ext cx="3028950" cy="1790744"/>
          </a:xfrm>
          <a:prstGeom prst="rect">
            <a:avLst/>
          </a:prstGeom>
          <a:ln>
            <a:solidFill>
              <a:schemeClr val="tx1"/>
            </a:solidFill>
          </a:ln>
        </p:spPr>
      </p:pic>
      <p:cxnSp>
        <p:nvCxnSpPr>
          <p:cNvPr id="29" name="Connector: Elbow 28">
            <a:extLst>
              <a:ext uri="{FF2B5EF4-FFF2-40B4-BE49-F238E27FC236}">
                <a16:creationId xmlns:a16="http://schemas.microsoft.com/office/drawing/2014/main" id="{C5A290AC-B114-F87E-B8B6-779A81CB1CF4}"/>
              </a:ext>
            </a:extLst>
          </p:cNvPr>
          <p:cNvCxnSpPr>
            <a:cxnSpLocks/>
            <a:endCxn id="25" idx="1"/>
          </p:cNvCxnSpPr>
          <p:nvPr/>
        </p:nvCxnSpPr>
        <p:spPr>
          <a:xfrm>
            <a:off x="6967538" y="3581400"/>
            <a:ext cx="1824320" cy="1717905"/>
          </a:xfrm>
          <a:prstGeom prst="bent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0CDC9C5D-9CC7-63AB-9F24-8C679798A6A5}"/>
              </a:ext>
            </a:extLst>
          </p:cNvPr>
          <p:cNvSpPr>
            <a:spLocks noGrp="1"/>
          </p:cNvSpPr>
          <p:nvPr>
            <p:ph type="sldNum" sz="quarter" idx="12"/>
          </p:nvPr>
        </p:nvSpPr>
        <p:spPr/>
        <p:txBody>
          <a:bodyPr/>
          <a:lstStyle/>
          <a:p>
            <a:fld id="{E87C8226-E26C-4D72-ABF6-F44C134ADDA6}" type="slidenum">
              <a:rPr lang="th-TH" smtClean="0"/>
              <a:t>20</a:t>
            </a:fld>
            <a:endParaRPr lang="th-TH"/>
          </a:p>
        </p:txBody>
      </p:sp>
    </p:spTree>
    <p:extLst>
      <p:ext uri="{BB962C8B-B14F-4D97-AF65-F5344CB8AC3E}">
        <p14:creationId xmlns:p14="http://schemas.microsoft.com/office/powerpoint/2010/main" val="28786994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820E9-A474-46EB-7C5F-723CDDDD8F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9EBE815-686C-C87E-C3EF-33CF4D1C555E}"/>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65C37974-F9DE-0444-3F07-84F12F3DC1A5}"/>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22FE8737-19D6-5783-8200-86F251FC826B}"/>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244DC71-D4A4-53C9-11A0-05407490FDBB}"/>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4. Data frame</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3143ADA5-FA41-104B-1DD5-C5475B939FC0}"/>
              </a:ext>
            </a:extLst>
          </p:cNvPr>
          <p:cNvPicPr>
            <a:picLocks noChangeAspect="1"/>
          </p:cNvPicPr>
          <p:nvPr/>
        </p:nvPicPr>
        <p:blipFill>
          <a:blip r:embed="rId3"/>
          <a:srcRect l="24063" t="33611" r="23516" b="6290"/>
          <a:stretch/>
        </p:blipFill>
        <p:spPr>
          <a:xfrm>
            <a:off x="299936" y="1541639"/>
            <a:ext cx="6391275" cy="4121564"/>
          </a:xfrm>
          <a:prstGeom prst="rect">
            <a:avLst/>
          </a:prstGeom>
          <a:ln>
            <a:solidFill>
              <a:schemeClr val="tx1"/>
            </a:solidFill>
          </a:ln>
        </p:spPr>
      </p:pic>
      <p:sp>
        <p:nvSpPr>
          <p:cNvPr id="21" name="Rectangle 20">
            <a:extLst>
              <a:ext uri="{FF2B5EF4-FFF2-40B4-BE49-F238E27FC236}">
                <a16:creationId xmlns:a16="http://schemas.microsoft.com/office/drawing/2014/main" id="{FD4F110A-0F7A-B4E2-5D04-E6FD058C20F0}"/>
              </a:ext>
            </a:extLst>
          </p:cNvPr>
          <p:cNvSpPr/>
          <p:nvPr/>
        </p:nvSpPr>
        <p:spPr>
          <a:xfrm>
            <a:off x="409575" y="1661427"/>
            <a:ext cx="4549328" cy="326372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3" name="TextBox 22">
            <a:extLst>
              <a:ext uri="{FF2B5EF4-FFF2-40B4-BE49-F238E27FC236}">
                <a16:creationId xmlns:a16="http://schemas.microsoft.com/office/drawing/2014/main" id="{B50FFC35-BD28-EBCE-EB4C-660F6FCCC458}"/>
              </a:ext>
            </a:extLst>
          </p:cNvPr>
          <p:cNvSpPr txBox="1"/>
          <p:nvPr/>
        </p:nvSpPr>
        <p:spPr>
          <a:xfrm>
            <a:off x="4958903" y="1661427"/>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1. Right click</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E283812E-1367-FD59-A418-28355E6F52E2}"/>
              </a:ext>
            </a:extLst>
          </p:cNvPr>
          <p:cNvSpPr txBox="1"/>
          <p:nvPr/>
        </p:nvSpPr>
        <p:spPr>
          <a:xfrm>
            <a:off x="4734499" y="4997064"/>
            <a:ext cx="914400" cy="271421"/>
          </a:xfrm>
          <a:prstGeom prst="rect">
            <a:avLst/>
          </a:prstGeom>
          <a:noFill/>
        </p:spPr>
        <p:txBody>
          <a:bodyPr wrap="square">
            <a:spAutoFit/>
          </a:bodyPr>
          <a:lstStyle/>
          <a:p>
            <a:pPr>
              <a:lnSpc>
                <a:spcPct val="115000"/>
              </a:lnSpc>
              <a:spcBef>
                <a:spcPts val="1000"/>
              </a:spcBef>
              <a:spcAft>
                <a:spcPts val="1200"/>
              </a:spcAft>
            </a:pPr>
            <a:r>
              <a:rPr lang="en-US" sz="1050"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2.</a:t>
            </a:r>
            <a:endParaRPr lang="en-US" sz="1050" dirty="0">
              <a:solidFill>
                <a:srgbClr val="FF0000"/>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20F84F41-8EA0-BC93-AF75-08F5F75705E2}"/>
              </a:ext>
            </a:extLst>
          </p:cNvPr>
          <p:cNvSpPr/>
          <p:nvPr/>
        </p:nvSpPr>
        <p:spPr>
          <a:xfrm>
            <a:off x="4958902" y="5044942"/>
            <a:ext cx="1365697" cy="1578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pic>
        <p:nvPicPr>
          <p:cNvPr id="28" name="Picture 27">
            <a:extLst>
              <a:ext uri="{FF2B5EF4-FFF2-40B4-BE49-F238E27FC236}">
                <a16:creationId xmlns:a16="http://schemas.microsoft.com/office/drawing/2014/main" id="{F3241E9C-B29C-706C-20E0-2550B2FD1E6C}"/>
              </a:ext>
            </a:extLst>
          </p:cNvPr>
          <p:cNvPicPr>
            <a:picLocks noChangeAspect="1"/>
          </p:cNvPicPr>
          <p:nvPr/>
        </p:nvPicPr>
        <p:blipFill>
          <a:blip r:embed="rId4"/>
          <a:srcRect l="37578" t="17423" r="37578" b="21729"/>
          <a:stretch/>
        </p:blipFill>
        <p:spPr>
          <a:xfrm>
            <a:off x="7844977" y="1541639"/>
            <a:ext cx="3028950" cy="4173004"/>
          </a:xfrm>
          <a:prstGeom prst="rect">
            <a:avLst/>
          </a:prstGeom>
          <a:ln>
            <a:solidFill>
              <a:schemeClr val="tx1"/>
            </a:solidFill>
          </a:ln>
        </p:spPr>
      </p:pic>
      <p:sp>
        <p:nvSpPr>
          <p:cNvPr id="46" name="Arrow: Right 45">
            <a:extLst>
              <a:ext uri="{FF2B5EF4-FFF2-40B4-BE49-F238E27FC236}">
                <a16:creationId xmlns:a16="http://schemas.microsoft.com/office/drawing/2014/main" id="{F07686AD-238C-C36D-A29D-2A97AD8C56E2}"/>
              </a:ext>
            </a:extLst>
          </p:cNvPr>
          <p:cNvSpPr/>
          <p:nvPr/>
        </p:nvSpPr>
        <p:spPr>
          <a:xfrm>
            <a:off x="7093095" y="3241469"/>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Rectangle 46">
            <a:extLst>
              <a:ext uri="{FF2B5EF4-FFF2-40B4-BE49-F238E27FC236}">
                <a16:creationId xmlns:a16="http://schemas.microsoft.com/office/drawing/2014/main" id="{9E09177A-0F27-9799-D726-91035695430C}"/>
              </a:ext>
            </a:extLst>
          </p:cNvPr>
          <p:cNvSpPr/>
          <p:nvPr/>
        </p:nvSpPr>
        <p:spPr>
          <a:xfrm>
            <a:off x="10422631" y="1881028"/>
            <a:ext cx="431381" cy="1562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48" name="Rectangle 47">
            <a:extLst>
              <a:ext uri="{FF2B5EF4-FFF2-40B4-BE49-F238E27FC236}">
                <a16:creationId xmlns:a16="http://schemas.microsoft.com/office/drawing/2014/main" id="{A2070F9A-3A8E-6A9B-C94A-969BEC5BC9A8}"/>
              </a:ext>
            </a:extLst>
          </p:cNvPr>
          <p:cNvSpPr/>
          <p:nvPr/>
        </p:nvSpPr>
        <p:spPr>
          <a:xfrm>
            <a:off x="9753032" y="2387583"/>
            <a:ext cx="829243" cy="15620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3" name="Slide Number Placeholder 2">
            <a:extLst>
              <a:ext uri="{FF2B5EF4-FFF2-40B4-BE49-F238E27FC236}">
                <a16:creationId xmlns:a16="http://schemas.microsoft.com/office/drawing/2014/main" id="{06C78A3F-0EF4-8D0B-B48F-F1A3411BCF46}"/>
              </a:ext>
            </a:extLst>
          </p:cNvPr>
          <p:cNvSpPr>
            <a:spLocks noGrp="1"/>
          </p:cNvSpPr>
          <p:nvPr>
            <p:ph type="sldNum" sz="quarter" idx="12"/>
          </p:nvPr>
        </p:nvSpPr>
        <p:spPr/>
        <p:txBody>
          <a:bodyPr/>
          <a:lstStyle/>
          <a:p>
            <a:fld id="{E87C8226-E26C-4D72-ABF6-F44C134ADDA6}" type="slidenum">
              <a:rPr lang="th-TH" smtClean="0"/>
              <a:t>21</a:t>
            </a:fld>
            <a:endParaRPr lang="th-TH"/>
          </a:p>
        </p:txBody>
      </p:sp>
    </p:spTree>
    <p:extLst>
      <p:ext uri="{BB962C8B-B14F-4D97-AF65-F5344CB8AC3E}">
        <p14:creationId xmlns:p14="http://schemas.microsoft.com/office/powerpoint/2010/main" val="38165015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C8F0A-B9B3-F729-B858-7507BE170FC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3B18AF8-B067-AD59-A9D3-DC62B6604CCA}"/>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A3C693BB-AA56-20DE-79A4-5BF6ED55EEAD}"/>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DA5A521D-9CC1-A6D3-B4A0-9966D9F83D2B}"/>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3EC8F1-163C-8495-A2AB-1DB6C0D47596}"/>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4. Data frame</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A646E6CC-88E2-620A-053A-A99F1CD6FCD9}"/>
              </a:ext>
            </a:extLst>
          </p:cNvPr>
          <p:cNvPicPr>
            <a:picLocks noChangeAspect="1"/>
          </p:cNvPicPr>
          <p:nvPr/>
        </p:nvPicPr>
        <p:blipFill>
          <a:blip r:embed="rId3"/>
          <a:srcRect l="36198" t="29233" r="36003" b="33849"/>
          <a:stretch/>
        </p:blipFill>
        <p:spPr>
          <a:xfrm>
            <a:off x="501423" y="1588092"/>
            <a:ext cx="2891391" cy="2160000"/>
          </a:xfrm>
          <a:prstGeom prst="rect">
            <a:avLst/>
          </a:prstGeom>
          <a:ln>
            <a:solidFill>
              <a:schemeClr val="tx1"/>
            </a:solidFill>
          </a:ln>
        </p:spPr>
      </p:pic>
      <p:pic>
        <p:nvPicPr>
          <p:cNvPr id="33" name="Picture 32">
            <a:extLst>
              <a:ext uri="{FF2B5EF4-FFF2-40B4-BE49-F238E27FC236}">
                <a16:creationId xmlns:a16="http://schemas.microsoft.com/office/drawing/2014/main" id="{38118A35-2478-9B2D-7E7D-BE39A173FB9E}"/>
              </a:ext>
            </a:extLst>
          </p:cNvPr>
          <p:cNvPicPr>
            <a:picLocks noChangeAspect="1"/>
          </p:cNvPicPr>
          <p:nvPr/>
        </p:nvPicPr>
        <p:blipFill>
          <a:blip r:embed="rId4"/>
          <a:srcRect l="35853" t="28800" r="35875" b="33120"/>
          <a:stretch/>
        </p:blipFill>
        <p:spPr>
          <a:xfrm>
            <a:off x="4244928" y="1588092"/>
            <a:ext cx="2850992" cy="2160000"/>
          </a:xfrm>
          <a:prstGeom prst="rect">
            <a:avLst/>
          </a:prstGeom>
          <a:ln>
            <a:solidFill>
              <a:schemeClr val="tx1"/>
            </a:solidFill>
          </a:ln>
        </p:spPr>
      </p:pic>
      <p:pic>
        <p:nvPicPr>
          <p:cNvPr id="35" name="Picture 34">
            <a:extLst>
              <a:ext uri="{FF2B5EF4-FFF2-40B4-BE49-F238E27FC236}">
                <a16:creationId xmlns:a16="http://schemas.microsoft.com/office/drawing/2014/main" id="{6E66F44F-3DA3-9EAA-CF0F-7B6E6D62EACF}"/>
              </a:ext>
            </a:extLst>
          </p:cNvPr>
          <p:cNvPicPr>
            <a:picLocks noChangeAspect="1"/>
          </p:cNvPicPr>
          <p:nvPr/>
        </p:nvPicPr>
        <p:blipFill>
          <a:blip r:embed="rId5"/>
          <a:srcRect l="35941" t="28818" r="35700" b="33186"/>
          <a:stretch/>
        </p:blipFill>
        <p:spPr>
          <a:xfrm>
            <a:off x="7971262" y="1610472"/>
            <a:ext cx="2866072" cy="2160000"/>
          </a:xfrm>
          <a:prstGeom prst="rect">
            <a:avLst/>
          </a:prstGeom>
          <a:ln>
            <a:solidFill>
              <a:schemeClr val="tx1"/>
            </a:solidFill>
          </a:ln>
        </p:spPr>
      </p:pic>
      <p:pic>
        <p:nvPicPr>
          <p:cNvPr id="37" name="Picture 36">
            <a:extLst>
              <a:ext uri="{FF2B5EF4-FFF2-40B4-BE49-F238E27FC236}">
                <a16:creationId xmlns:a16="http://schemas.microsoft.com/office/drawing/2014/main" id="{8D463F9E-9984-9C73-0AD0-9F35906487A3}"/>
              </a:ext>
            </a:extLst>
          </p:cNvPr>
          <p:cNvPicPr>
            <a:picLocks noChangeAspect="1"/>
          </p:cNvPicPr>
          <p:nvPr/>
        </p:nvPicPr>
        <p:blipFill>
          <a:blip r:embed="rId6"/>
          <a:srcRect l="35655" t="28882" r="35655" b="33850"/>
          <a:stretch/>
        </p:blipFill>
        <p:spPr>
          <a:xfrm>
            <a:off x="7971263" y="4226740"/>
            <a:ext cx="2866072" cy="2094177"/>
          </a:xfrm>
          <a:prstGeom prst="rect">
            <a:avLst/>
          </a:prstGeom>
          <a:ln>
            <a:solidFill>
              <a:schemeClr val="tx1"/>
            </a:solidFill>
          </a:ln>
        </p:spPr>
      </p:pic>
      <p:pic>
        <p:nvPicPr>
          <p:cNvPr id="41" name="Picture 40">
            <a:extLst>
              <a:ext uri="{FF2B5EF4-FFF2-40B4-BE49-F238E27FC236}">
                <a16:creationId xmlns:a16="http://schemas.microsoft.com/office/drawing/2014/main" id="{3953DE7A-7AEC-E478-8B9A-8A38CAF2D8D0}"/>
              </a:ext>
            </a:extLst>
          </p:cNvPr>
          <p:cNvPicPr>
            <a:picLocks noChangeAspect="1"/>
          </p:cNvPicPr>
          <p:nvPr/>
        </p:nvPicPr>
        <p:blipFill>
          <a:blip r:embed="rId7"/>
          <a:srcRect l="37491" t="17422" r="37703" b="53892"/>
          <a:stretch/>
        </p:blipFill>
        <p:spPr>
          <a:xfrm>
            <a:off x="4171920" y="4286268"/>
            <a:ext cx="3024373" cy="1967279"/>
          </a:xfrm>
          <a:prstGeom prst="rect">
            <a:avLst/>
          </a:prstGeom>
          <a:ln>
            <a:solidFill>
              <a:schemeClr val="tx1"/>
            </a:solidFill>
          </a:ln>
        </p:spPr>
      </p:pic>
      <p:pic>
        <p:nvPicPr>
          <p:cNvPr id="45" name="Picture 44">
            <a:extLst>
              <a:ext uri="{FF2B5EF4-FFF2-40B4-BE49-F238E27FC236}">
                <a16:creationId xmlns:a16="http://schemas.microsoft.com/office/drawing/2014/main" id="{47DB77DC-DFDB-6554-B430-F52FD83C6776}"/>
              </a:ext>
            </a:extLst>
          </p:cNvPr>
          <p:cNvPicPr>
            <a:picLocks noChangeAspect="1"/>
          </p:cNvPicPr>
          <p:nvPr/>
        </p:nvPicPr>
        <p:blipFill>
          <a:blip r:embed="rId8"/>
          <a:srcRect l="38906" t="23418" r="39103" b="27691"/>
          <a:stretch/>
        </p:blipFill>
        <p:spPr>
          <a:xfrm>
            <a:off x="958332" y="3961030"/>
            <a:ext cx="2175319" cy="2720341"/>
          </a:xfrm>
          <a:prstGeom prst="rect">
            <a:avLst/>
          </a:prstGeom>
          <a:ln>
            <a:solidFill>
              <a:schemeClr val="tx1"/>
            </a:solidFill>
          </a:ln>
        </p:spPr>
      </p:pic>
      <p:sp>
        <p:nvSpPr>
          <p:cNvPr id="46" name="Arrow: Right 45">
            <a:extLst>
              <a:ext uri="{FF2B5EF4-FFF2-40B4-BE49-F238E27FC236}">
                <a16:creationId xmlns:a16="http://schemas.microsoft.com/office/drawing/2014/main" id="{825913F1-88D5-1BDF-A7AC-E411DEB59C30}"/>
              </a:ext>
            </a:extLst>
          </p:cNvPr>
          <p:cNvSpPr/>
          <p:nvPr/>
        </p:nvSpPr>
        <p:spPr>
          <a:xfrm>
            <a:off x="3567802" y="2506336"/>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Arrow: Right 2">
            <a:extLst>
              <a:ext uri="{FF2B5EF4-FFF2-40B4-BE49-F238E27FC236}">
                <a16:creationId xmlns:a16="http://schemas.microsoft.com/office/drawing/2014/main" id="{E2B12A91-6F09-3950-48C4-4C612C89B377}"/>
              </a:ext>
            </a:extLst>
          </p:cNvPr>
          <p:cNvSpPr/>
          <p:nvPr/>
        </p:nvSpPr>
        <p:spPr>
          <a:xfrm>
            <a:off x="7282522" y="2506336"/>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 name="Arrow: Right 3">
            <a:extLst>
              <a:ext uri="{FF2B5EF4-FFF2-40B4-BE49-F238E27FC236}">
                <a16:creationId xmlns:a16="http://schemas.microsoft.com/office/drawing/2014/main" id="{4BA5F356-FC1C-6E37-DC7A-1DB5197D3F65}"/>
              </a:ext>
            </a:extLst>
          </p:cNvPr>
          <p:cNvSpPr/>
          <p:nvPr/>
        </p:nvSpPr>
        <p:spPr>
          <a:xfrm rot="5400000">
            <a:off x="9252338" y="3797057"/>
            <a:ext cx="303919"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Arrow: Right 5">
            <a:extLst>
              <a:ext uri="{FF2B5EF4-FFF2-40B4-BE49-F238E27FC236}">
                <a16:creationId xmlns:a16="http://schemas.microsoft.com/office/drawing/2014/main" id="{1E8409C3-6399-789E-24B2-8303336CE0E8}"/>
              </a:ext>
            </a:extLst>
          </p:cNvPr>
          <p:cNvSpPr/>
          <p:nvPr/>
        </p:nvSpPr>
        <p:spPr>
          <a:xfrm rot="10800000">
            <a:off x="7329475" y="5013538"/>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Arrow: Right 6">
            <a:extLst>
              <a:ext uri="{FF2B5EF4-FFF2-40B4-BE49-F238E27FC236}">
                <a16:creationId xmlns:a16="http://schemas.microsoft.com/office/drawing/2014/main" id="{F8140218-AE58-27CC-0DB6-18981EE488E9}"/>
              </a:ext>
            </a:extLst>
          </p:cNvPr>
          <p:cNvSpPr/>
          <p:nvPr/>
        </p:nvSpPr>
        <p:spPr>
          <a:xfrm rot="10800000">
            <a:off x="3392814" y="4997227"/>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Rectangle 7">
            <a:extLst>
              <a:ext uri="{FF2B5EF4-FFF2-40B4-BE49-F238E27FC236}">
                <a16:creationId xmlns:a16="http://schemas.microsoft.com/office/drawing/2014/main" id="{98F1A454-1E0D-D190-91BC-8D74328F3C1E}"/>
              </a:ext>
            </a:extLst>
          </p:cNvPr>
          <p:cNvSpPr/>
          <p:nvPr/>
        </p:nvSpPr>
        <p:spPr>
          <a:xfrm>
            <a:off x="1696231" y="1798320"/>
            <a:ext cx="1618469" cy="110120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Rectangle 19">
            <a:extLst>
              <a:ext uri="{FF2B5EF4-FFF2-40B4-BE49-F238E27FC236}">
                <a16:creationId xmlns:a16="http://schemas.microsoft.com/office/drawing/2014/main" id="{C3FE5785-AB63-C639-CA91-4C05F8B15585}"/>
              </a:ext>
            </a:extLst>
          </p:cNvPr>
          <p:cNvSpPr/>
          <p:nvPr/>
        </p:nvSpPr>
        <p:spPr>
          <a:xfrm>
            <a:off x="5391931" y="1798320"/>
            <a:ext cx="1618469" cy="163068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Rectangle 21">
            <a:extLst>
              <a:ext uri="{FF2B5EF4-FFF2-40B4-BE49-F238E27FC236}">
                <a16:creationId xmlns:a16="http://schemas.microsoft.com/office/drawing/2014/main" id="{769AAF3B-A06A-43DD-6D75-49B6400379A2}"/>
              </a:ext>
            </a:extLst>
          </p:cNvPr>
          <p:cNvSpPr/>
          <p:nvPr/>
        </p:nvSpPr>
        <p:spPr>
          <a:xfrm>
            <a:off x="9110491" y="1852752"/>
            <a:ext cx="1618469" cy="15762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 name="Rectangle 24">
            <a:extLst>
              <a:ext uri="{FF2B5EF4-FFF2-40B4-BE49-F238E27FC236}">
                <a16:creationId xmlns:a16="http://schemas.microsoft.com/office/drawing/2014/main" id="{8B079F63-AA84-3BB9-48D6-5F37BB35E76C}"/>
              </a:ext>
            </a:extLst>
          </p:cNvPr>
          <p:cNvSpPr/>
          <p:nvPr/>
        </p:nvSpPr>
        <p:spPr>
          <a:xfrm>
            <a:off x="9110491" y="4448885"/>
            <a:ext cx="1618469" cy="157624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Rectangle 26">
            <a:extLst>
              <a:ext uri="{FF2B5EF4-FFF2-40B4-BE49-F238E27FC236}">
                <a16:creationId xmlns:a16="http://schemas.microsoft.com/office/drawing/2014/main" id="{ED1A0A38-7B3A-F5F8-A8C1-694BCD15D99B}"/>
              </a:ext>
            </a:extLst>
          </p:cNvPr>
          <p:cNvSpPr/>
          <p:nvPr/>
        </p:nvSpPr>
        <p:spPr>
          <a:xfrm>
            <a:off x="6096000" y="5760719"/>
            <a:ext cx="809234" cy="23646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 name="Rectangle 28">
            <a:extLst>
              <a:ext uri="{FF2B5EF4-FFF2-40B4-BE49-F238E27FC236}">
                <a16:creationId xmlns:a16="http://schemas.microsoft.com/office/drawing/2014/main" id="{3C6D5326-2922-3DD9-485D-01E7908376C6}"/>
              </a:ext>
            </a:extLst>
          </p:cNvPr>
          <p:cNvSpPr/>
          <p:nvPr/>
        </p:nvSpPr>
        <p:spPr>
          <a:xfrm>
            <a:off x="1574783" y="4136193"/>
            <a:ext cx="246397" cy="1500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0" name="Rectangle 29">
            <a:extLst>
              <a:ext uri="{FF2B5EF4-FFF2-40B4-BE49-F238E27FC236}">
                <a16:creationId xmlns:a16="http://schemas.microsoft.com/office/drawing/2014/main" id="{D3F518CF-F1E6-E7D6-D3EE-B0AB9AD7356F}"/>
              </a:ext>
            </a:extLst>
          </p:cNvPr>
          <p:cNvSpPr/>
          <p:nvPr/>
        </p:nvSpPr>
        <p:spPr>
          <a:xfrm>
            <a:off x="1031964" y="5736707"/>
            <a:ext cx="1772196" cy="33855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2" name="Rectangle 31">
            <a:extLst>
              <a:ext uri="{FF2B5EF4-FFF2-40B4-BE49-F238E27FC236}">
                <a16:creationId xmlns:a16="http://schemas.microsoft.com/office/drawing/2014/main" id="{78F38A6E-94EE-128A-2D4E-E5F20FCD25D0}"/>
              </a:ext>
            </a:extLst>
          </p:cNvPr>
          <p:cNvSpPr/>
          <p:nvPr/>
        </p:nvSpPr>
        <p:spPr>
          <a:xfrm>
            <a:off x="1022510" y="4582353"/>
            <a:ext cx="1772196" cy="110891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Slide Number Placeholder 8">
            <a:extLst>
              <a:ext uri="{FF2B5EF4-FFF2-40B4-BE49-F238E27FC236}">
                <a16:creationId xmlns:a16="http://schemas.microsoft.com/office/drawing/2014/main" id="{14D115A2-D7BE-D7AD-D48F-1AEADB92F98A}"/>
              </a:ext>
            </a:extLst>
          </p:cNvPr>
          <p:cNvSpPr>
            <a:spLocks noGrp="1"/>
          </p:cNvSpPr>
          <p:nvPr>
            <p:ph type="sldNum" sz="quarter" idx="12"/>
          </p:nvPr>
        </p:nvSpPr>
        <p:spPr/>
        <p:txBody>
          <a:bodyPr/>
          <a:lstStyle/>
          <a:p>
            <a:fld id="{E87C8226-E26C-4D72-ABF6-F44C134ADDA6}" type="slidenum">
              <a:rPr lang="th-TH" smtClean="0"/>
              <a:t>22</a:t>
            </a:fld>
            <a:endParaRPr lang="th-TH"/>
          </a:p>
        </p:txBody>
      </p:sp>
    </p:spTree>
    <p:extLst>
      <p:ext uri="{BB962C8B-B14F-4D97-AF65-F5344CB8AC3E}">
        <p14:creationId xmlns:p14="http://schemas.microsoft.com/office/powerpoint/2010/main" val="1140558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9D5A3-61B9-C799-091B-49DFF589425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69DF5CA-8118-F7D5-84D0-2C12516F9F6B}"/>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AED1F76D-8FD6-0D3E-D0FF-D13D070B0F5C}"/>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C52CF1E8-CC65-503E-EB38-CE56FD1F6F0B}"/>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D3FADA6-CEEE-82A8-8CE7-E2525B775503}"/>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5. Add base map</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A265C621-D7BE-8C07-C367-8706FD658F9B}"/>
              </a:ext>
            </a:extLst>
          </p:cNvPr>
          <p:cNvPicPr>
            <a:picLocks noChangeAspect="1"/>
          </p:cNvPicPr>
          <p:nvPr/>
        </p:nvPicPr>
        <p:blipFill>
          <a:blip r:embed="rId3"/>
          <a:srcRect r="36515" b="15411"/>
          <a:stretch/>
        </p:blipFill>
        <p:spPr>
          <a:xfrm>
            <a:off x="282603" y="1780048"/>
            <a:ext cx="5731035" cy="4295347"/>
          </a:xfrm>
          <a:prstGeom prst="rect">
            <a:avLst/>
          </a:prstGeom>
          <a:ln>
            <a:solidFill>
              <a:schemeClr val="tx1"/>
            </a:solidFill>
          </a:ln>
        </p:spPr>
      </p:pic>
      <p:sp>
        <p:nvSpPr>
          <p:cNvPr id="23" name="Rectangle 22">
            <a:extLst>
              <a:ext uri="{FF2B5EF4-FFF2-40B4-BE49-F238E27FC236}">
                <a16:creationId xmlns:a16="http://schemas.microsoft.com/office/drawing/2014/main" id="{38F5914A-EBF5-BB4C-E46E-CA990DCE2BBC}"/>
              </a:ext>
            </a:extLst>
          </p:cNvPr>
          <p:cNvSpPr/>
          <p:nvPr/>
        </p:nvSpPr>
        <p:spPr>
          <a:xfrm>
            <a:off x="1427623" y="1972597"/>
            <a:ext cx="186866" cy="14671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Rectangle 25">
            <a:extLst>
              <a:ext uri="{FF2B5EF4-FFF2-40B4-BE49-F238E27FC236}">
                <a16:creationId xmlns:a16="http://schemas.microsoft.com/office/drawing/2014/main" id="{0E9AFDA1-E41E-3B63-00C2-48F7D310E9EA}"/>
              </a:ext>
            </a:extLst>
          </p:cNvPr>
          <p:cNvSpPr/>
          <p:nvPr/>
        </p:nvSpPr>
        <p:spPr>
          <a:xfrm>
            <a:off x="1450198" y="2221565"/>
            <a:ext cx="1102502" cy="1072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34" name="Picture 33">
            <a:extLst>
              <a:ext uri="{FF2B5EF4-FFF2-40B4-BE49-F238E27FC236}">
                <a16:creationId xmlns:a16="http://schemas.microsoft.com/office/drawing/2014/main" id="{17CE2416-973F-8995-7DBB-54708FFC2B25}"/>
              </a:ext>
            </a:extLst>
          </p:cNvPr>
          <p:cNvPicPr>
            <a:picLocks noChangeAspect="1"/>
          </p:cNvPicPr>
          <p:nvPr/>
        </p:nvPicPr>
        <p:blipFill>
          <a:blip r:embed="rId4"/>
          <a:srcRect l="21682" t="10703" r="48258" b="41457"/>
          <a:stretch/>
        </p:blipFill>
        <p:spPr>
          <a:xfrm>
            <a:off x="7181232" y="1959131"/>
            <a:ext cx="4363067" cy="3905997"/>
          </a:xfrm>
          <a:prstGeom prst="rect">
            <a:avLst/>
          </a:prstGeom>
          <a:ln>
            <a:solidFill>
              <a:schemeClr val="tx1"/>
            </a:solidFill>
          </a:ln>
        </p:spPr>
      </p:pic>
      <p:sp>
        <p:nvSpPr>
          <p:cNvPr id="36" name="Arrow: Right 35">
            <a:extLst>
              <a:ext uri="{FF2B5EF4-FFF2-40B4-BE49-F238E27FC236}">
                <a16:creationId xmlns:a16="http://schemas.microsoft.com/office/drawing/2014/main" id="{2B611109-2718-C1B5-56A0-9D21B830B120}"/>
              </a:ext>
            </a:extLst>
          </p:cNvPr>
          <p:cNvSpPr/>
          <p:nvPr/>
        </p:nvSpPr>
        <p:spPr>
          <a:xfrm>
            <a:off x="6346366" y="3731125"/>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8" name="Rectangle 37">
            <a:extLst>
              <a:ext uri="{FF2B5EF4-FFF2-40B4-BE49-F238E27FC236}">
                <a16:creationId xmlns:a16="http://schemas.microsoft.com/office/drawing/2014/main" id="{704E208E-BB78-375B-8AAE-516C59D2A047}"/>
              </a:ext>
            </a:extLst>
          </p:cNvPr>
          <p:cNvSpPr/>
          <p:nvPr/>
        </p:nvSpPr>
        <p:spPr>
          <a:xfrm>
            <a:off x="7221431" y="2278747"/>
            <a:ext cx="3437044" cy="329337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9" name="Rectangle 38">
            <a:extLst>
              <a:ext uri="{FF2B5EF4-FFF2-40B4-BE49-F238E27FC236}">
                <a16:creationId xmlns:a16="http://schemas.microsoft.com/office/drawing/2014/main" id="{931FC350-8690-EECF-D40C-55E0ED103398}"/>
              </a:ext>
            </a:extLst>
          </p:cNvPr>
          <p:cNvSpPr/>
          <p:nvPr/>
        </p:nvSpPr>
        <p:spPr>
          <a:xfrm>
            <a:off x="10506075" y="5649391"/>
            <a:ext cx="561975" cy="23478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Slide Number Placeholder 2">
            <a:extLst>
              <a:ext uri="{FF2B5EF4-FFF2-40B4-BE49-F238E27FC236}">
                <a16:creationId xmlns:a16="http://schemas.microsoft.com/office/drawing/2014/main" id="{AE0DF912-96CD-508C-7237-7F810BF78300}"/>
              </a:ext>
            </a:extLst>
          </p:cNvPr>
          <p:cNvSpPr>
            <a:spLocks noGrp="1"/>
          </p:cNvSpPr>
          <p:nvPr>
            <p:ph type="sldNum" sz="quarter" idx="12"/>
          </p:nvPr>
        </p:nvSpPr>
        <p:spPr/>
        <p:txBody>
          <a:bodyPr/>
          <a:lstStyle/>
          <a:p>
            <a:fld id="{E87C8226-E26C-4D72-ABF6-F44C134ADDA6}" type="slidenum">
              <a:rPr lang="th-TH" smtClean="0"/>
              <a:t>23</a:t>
            </a:fld>
            <a:endParaRPr lang="th-TH"/>
          </a:p>
        </p:txBody>
      </p:sp>
    </p:spTree>
    <p:extLst>
      <p:ext uri="{BB962C8B-B14F-4D97-AF65-F5344CB8AC3E}">
        <p14:creationId xmlns:p14="http://schemas.microsoft.com/office/powerpoint/2010/main" val="235332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85461-0D14-BC8D-BDB9-0727A8B8F11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5BBD67-6436-4D98-AC32-13993948B6E1}"/>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01841430-2DE5-4335-3F50-5829E96E5B32}"/>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CDB1A1ED-3ED9-F271-89DD-97055F16D146}"/>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525EABA-9587-F8D7-0134-41802A6C7EDB}"/>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5. Add base map</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BC3056B-9C0B-04EE-E36F-E685B4F96604}"/>
              </a:ext>
            </a:extLst>
          </p:cNvPr>
          <p:cNvPicPr>
            <a:picLocks noChangeAspect="1"/>
          </p:cNvPicPr>
          <p:nvPr/>
        </p:nvPicPr>
        <p:blipFill>
          <a:blip r:embed="rId3"/>
          <a:srcRect r="23984" b="9167"/>
          <a:stretch/>
        </p:blipFill>
        <p:spPr>
          <a:xfrm>
            <a:off x="2502845" y="1491507"/>
            <a:ext cx="7186310" cy="4830260"/>
          </a:xfrm>
          <a:prstGeom prst="rect">
            <a:avLst/>
          </a:prstGeom>
          <a:ln>
            <a:solidFill>
              <a:schemeClr val="tx1"/>
            </a:solidFill>
          </a:ln>
        </p:spPr>
      </p:pic>
      <p:sp>
        <p:nvSpPr>
          <p:cNvPr id="3" name="Slide Number Placeholder 2">
            <a:extLst>
              <a:ext uri="{FF2B5EF4-FFF2-40B4-BE49-F238E27FC236}">
                <a16:creationId xmlns:a16="http://schemas.microsoft.com/office/drawing/2014/main" id="{1A85250D-2C72-91B3-7959-8928164F4C69}"/>
              </a:ext>
            </a:extLst>
          </p:cNvPr>
          <p:cNvSpPr>
            <a:spLocks noGrp="1"/>
          </p:cNvSpPr>
          <p:nvPr>
            <p:ph type="sldNum" sz="quarter" idx="12"/>
          </p:nvPr>
        </p:nvSpPr>
        <p:spPr/>
        <p:txBody>
          <a:bodyPr/>
          <a:lstStyle/>
          <a:p>
            <a:fld id="{E87C8226-E26C-4D72-ABF6-F44C134ADDA6}" type="slidenum">
              <a:rPr lang="th-TH" smtClean="0"/>
              <a:t>24</a:t>
            </a:fld>
            <a:endParaRPr lang="th-TH"/>
          </a:p>
        </p:txBody>
      </p:sp>
    </p:spTree>
    <p:extLst>
      <p:ext uri="{BB962C8B-B14F-4D97-AF65-F5344CB8AC3E}">
        <p14:creationId xmlns:p14="http://schemas.microsoft.com/office/powerpoint/2010/main" val="2328638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275EA-F757-33A4-2E72-474ACCC76D0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48A1E2-A3D3-8938-18AF-D71A5388FA06}"/>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2129E4EC-464B-035C-655B-7BC203E2FF4C}"/>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5892FEDF-8737-BF89-11AC-2B6B3174669E}"/>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84072FD-9350-BD61-61F9-5838C8808ABD}"/>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6. Export Data</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1CDEB9E-7801-8060-7AA0-83064ED1CE51}"/>
              </a:ext>
            </a:extLst>
          </p:cNvPr>
          <p:cNvPicPr>
            <a:picLocks noChangeAspect="1"/>
          </p:cNvPicPr>
          <p:nvPr/>
        </p:nvPicPr>
        <p:blipFill>
          <a:blip r:embed="rId3"/>
          <a:srcRect r="24375" b="14292"/>
          <a:stretch/>
        </p:blipFill>
        <p:spPr>
          <a:xfrm>
            <a:off x="299477" y="1585695"/>
            <a:ext cx="7318602" cy="4665581"/>
          </a:xfrm>
          <a:prstGeom prst="rect">
            <a:avLst/>
          </a:prstGeom>
          <a:ln>
            <a:solidFill>
              <a:schemeClr val="tx1"/>
            </a:solidFill>
          </a:ln>
        </p:spPr>
      </p:pic>
      <p:sp>
        <p:nvSpPr>
          <p:cNvPr id="7" name="Rectangle 6">
            <a:extLst>
              <a:ext uri="{FF2B5EF4-FFF2-40B4-BE49-F238E27FC236}">
                <a16:creationId xmlns:a16="http://schemas.microsoft.com/office/drawing/2014/main" id="{2857BB28-E54F-FD9D-D510-57E7CC2B46E6}"/>
              </a:ext>
            </a:extLst>
          </p:cNvPr>
          <p:cNvSpPr/>
          <p:nvPr/>
        </p:nvSpPr>
        <p:spPr>
          <a:xfrm>
            <a:off x="292128" y="1676400"/>
            <a:ext cx="218820" cy="1524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Rectangle 7">
            <a:extLst>
              <a:ext uri="{FF2B5EF4-FFF2-40B4-BE49-F238E27FC236}">
                <a16:creationId xmlns:a16="http://schemas.microsoft.com/office/drawing/2014/main" id="{3AD98AB3-D7C2-B58C-6618-79B2DFF0F910}"/>
              </a:ext>
            </a:extLst>
          </p:cNvPr>
          <p:cNvSpPr/>
          <p:nvPr/>
        </p:nvSpPr>
        <p:spPr>
          <a:xfrm>
            <a:off x="292128" y="3215387"/>
            <a:ext cx="1327122" cy="1524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0" name="Picture 19">
            <a:extLst>
              <a:ext uri="{FF2B5EF4-FFF2-40B4-BE49-F238E27FC236}">
                <a16:creationId xmlns:a16="http://schemas.microsoft.com/office/drawing/2014/main" id="{8B69B30C-C304-8779-93D5-F736ABE0D712}"/>
              </a:ext>
            </a:extLst>
          </p:cNvPr>
          <p:cNvPicPr>
            <a:picLocks noChangeAspect="1"/>
          </p:cNvPicPr>
          <p:nvPr/>
        </p:nvPicPr>
        <p:blipFill>
          <a:blip r:embed="rId4"/>
          <a:srcRect l="35547" t="14468" r="35703" b="18932"/>
          <a:stretch/>
        </p:blipFill>
        <p:spPr>
          <a:xfrm>
            <a:off x="8210549" y="1634757"/>
            <a:ext cx="3505201" cy="4567456"/>
          </a:xfrm>
          <a:prstGeom prst="rect">
            <a:avLst/>
          </a:prstGeom>
          <a:ln>
            <a:solidFill>
              <a:schemeClr val="tx1"/>
            </a:solidFill>
          </a:ln>
        </p:spPr>
      </p:pic>
      <p:sp>
        <p:nvSpPr>
          <p:cNvPr id="21" name="Arrow: Right 20">
            <a:extLst>
              <a:ext uri="{FF2B5EF4-FFF2-40B4-BE49-F238E27FC236}">
                <a16:creationId xmlns:a16="http://schemas.microsoft.com/office/drawing/2014/main" id="{7EE95749-4A69-9CCB-BC63-10892F8F04F6}"/>
              </a:ext>
            </a:extLst>
          </p:cNvPr>
          <p:cNvSpPr/>
          <p:nvPr/>
        </p:nvSpPr>
        <p:spPr>
          <a:xfrm>
            <a:off x="7663245" y="3721889"/>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Rectangle 21">
            <a:extLst>
              <a:ext uri="{FF2B5EF4-FFF2-40B4-BE49-F238E27FC236}">
                <a16:creationId xmlns:a16="http://schemas.microsoft.com/office/drawing/2014/main" id="{6B859958-070D-9712-0F47-F99C6D8F4C68}"/>
              </a:ext>
            </a:extLst>
          </p:cNvPr>
          <p:cNvSpPr/>
          <p:nvPr/>
        </p:nvSpPr>
        <p:spPr>
          <a:xfrm>
            <a:off x="8797952" y="1822895"/>
            <a:ext cx="1774797" cy="21433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Rectangle 22">
            <a:extLst>
              <a:ext uri="{FF2B5EF4-FFF2-40B4-BE49-F238E27FC236}">
                <a16:creationId xmlns:a16="http://schemas.microsoft.com/office/drawing/2014/main" id="{41D02720-7DD9-3470-B515-1EFCFBACD560}"/>
              </a:ext>
            </a:extLst>
          </p:cNvPr>
          <p:cNvSpPr/>
          <p:nvPr/>
        </p:nvSpPr>
        <p:spPr>
          <a:xfrm>
            <a:off x="8797953" y="3811316"/>
            <a:ext cx="2917798" cy="30376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 name="Rectangle 23">
            <a:extLst>
              <a:ext uri="{FF2B5EF4-FFF2-40B4-BE49-F238E27FC236}">
                <a16:creationId xmlns:a16="http://schemas.microsoft.com/office/drawing/2014/main" id="{40001D01-DAB5-4708-AAD0-C0F35F88A580}"/>
              </a:ext>
            </a:extLst>
          </p:cNvPr>
          <p:cNvSpPr/>
          <p:nvPr/>
        </p:nvSpPr>
        <p:spPr>
          <a:xfrm>
            <a:off x="9045603" y="4572000"/>
            <a:ext cx="612747" cy="184963"/>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Slide Number Placeholder 2">
            <a:extLst>
              <a:ext uri="{FF2B5EF4-FFF2-40B4-BE49-F238E27FC236}">
                <a16:creationId xmlns:a16="http://schemas.microsoft.com/office/drawing/2014/main" id="{B3A49474-1F42-9059-A936-DE225A5B3B28}"/>
              </a:ext>
            </a:extLst>
          </p:cNvPr>
          <p:cNvSpPr>
            <a:spLocks noGrp="1"/>
          </p:cNvSpPr>
          <p:nvPr>
            <p:ph type="sldNum" sz="quarter" idx="12"/>
          </p:nvPr>
        </p:nvSpPr>
        <p:spPr/>
        <p:txBody>
          <a:bodyPr/>
          <a:lstStyle/>
          <a:p>
            <a:fld id="{E87C8226-E26C-4D72-ABF6-F44C134ADDA6}" type="slidenum">
              <a:rPr lang="th-TH" smtClean="0"/>
              <a:t>25</a:t>
            </a:fld>
            <a:endParaRPr lang="th-TH"/>
          </a:p>
        </p:txBody>
      </p:sp>
    </p:spTree>
    <p:extLst>
      <p:ext uri="{BB962C8B-B14F-4D97-AF65-F5344CB8AC3E}">
        <p14:creationId xmlns:p14="http://schemas.microsoft.com/office/powerpoint/2010/main" val="152794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3664D-0E3B-3FC7-B32B-289B7709A7E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CFE10D9-CEFE-D9BD-D8BB-991835ADC0A1}"/>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ED1FF239-1A34-3DD9-66B9-63866A3F9D65}"/>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39DD11A0-9916-0D66-E06A-E334DBB97AE5}"/>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A26170F-14FD-121B-FB2B-AE5B2E46241D}"/>
              </a:ext>
            </a:extLst>
          </p:cNvPr>
          <p:cNvSpPr txBox="1"/>
          <p:nvPr/>
        </p:nvSpPr>
        <p:spPr>
          <a:xfrm>
            <a:off x="193392" y="993540"/>
            <a:ext cx="5104322"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6. Export Data</a:t>
            </a:r>
            <a:endParaRPr lang="en-US" dirty="0">
              <a:solidFill>
                <a:srgbClr val="00B0F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E9C216E4-B230-69D9-9CC8-057E624F55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4808" y="1496743"/>
            <a:ext cx="6922384" cy="4898025"/>
          </a:xfrm>
          <a:prstGeom prst="rect">
            <a:avLst/>
          </a:prstGeom>
          <a:ln>
            <a:solidFill>
              <a:schemeClr val="tx1"/>
            </a:solidFill>
          </a:ln>
        </p:spPr>
      </p:pic>
      <p:sp>
        <p:nvSpPr>
          <p:cNvPr id="3" name="Slide Number Placeholder 2">
            <a:extLst>
              <a:ext uri="{FF2B5EF4-FFF2-40B4-BE49-F238E27FC236}">
                <a16:creationId xmlns:a16="http://schemas.microsoft.com/office/drawing/2014/main" id="{98AA5E40-D836-B61D-3745-7FF682397D50}"/>
              </a:ext>
            </a:extLst>
          </p:cNvPr>
          <p:cNvSpPr>
            <a:spLocks noGrp="1"/>
          </p:cNvSpPr>
          <p:nvPr>
            <p:ph type="sldNum" sz="quarter" idx="12"/>
          </p:nvPr>
        </p:nvSpPr>
        <p:spPr/>
        <p:txBody>
          <a:bodyPr/>
          <a:lstStyle/>
          <a:p>
            <a:fld id="{E87C8226-E26C-4D72-ABF6-F44C134ADDA6}" type="slidenum">
              <a:rPr lang="th-TH" smtClean="0"/>
              <a:t>26</a:t>
            </a:fld>
            <a:endParaRPr lang="th-TH"/>
          </a:p>
        </p:txBody>
      </p:sp>
    </p:spTree>
    <p:extLst>
      <p:ext uri="{BB962C8B-B14F-4D97-AF65-F5344CB8AC3E}">
        <p14:creationId xmlns:p14="http://schemas.microsoft.com/office/powerpoint/2010/main" val="25299116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06E44-64BE-BEC8-9E73-21530EDFD80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91D074E-C1B8-C8BD-C76D-7162F5BAAA6B}"/>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1D9DC8CD-4AC7-44CE-5C73-E16A5BD09880}"/>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18" name="Straight Connector 17">
            <a:extLst>
              <a:ext uri="{FF2B5EF4-FFF2-40B4-BE49-F238E27FC236}">
                <a16:creationId xmlns:a16="http://schemas.microsoft.com/office/drawing/2014/main" id="{A14E1734-FCC2-B5C2-6E9C-966AD010564A}"/>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7456D83-FE81-78C9-8ACC-F12975F1AD61}"/>
              </a:ext>
            </a:extLst>
          </p:cNvPr>
          <p:cNvSpPr/>
          <p:nvPr/>
        </p:nvSpPr>
        <p:spPr>
          <a:xfrm>
            <a:off x="282603" y="1717599"/>
            <a:ext cx="11729288" cy="2958502"/>
          </a:xfrm>
          <a:prstGeom prst="rect">
            <a:avLst/>
          </a:prstGeom>
          <a:noFill/>
        </p:spPr>
        <p:txBody>
          <a:bodyPr wrap="square" lIns="91440" tIns="45720" rIns="91440" bIns="45720">
            <a:spAutoFit/>
          </a:bodyPr>
          <a:lstStyle/>
          <a:p>
            <a:pPr marL="914400" indent="-914400">
              <a:lnSpc>
                <a:spcPct val="150000"/>
              </a:lnSpc>
              <a:buFont typeface="+mj-lt"/>
              <a:buAutoNum type="arabicParenR"/>
            </a:pPr>
            <a:r>
              <a:rPr lang="en-US" sz="3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Data preparation (add points from excel file)</a:t>
            </a:r>
          </a:p>
          <a:p>
            <a:pPr marL="914400" indent="-914400">
              <a:lnSpc>
                <a:spcPct val="150000"/>
              </a:lnSpc>
              <a:buFont typeface="+mj-lt"/>
              <a:buAutoNum type="arabicParenR"/>
            </a:pPr>
            <a:endParaRPr lang="en-US" sz="3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914400" indent="-914400">
              <a:lnSpc>
                <a:spcPct val="150000"/>
              </a:lnSpc>
              <a:buFont typeface="+mj-lt"/>
              <a:buAutoNum type="arabicParenR"/>
            </a:pPr>
            <a:r>
              <a:rPr lang="en-US" sz="3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Creating GGR using </a:t>
            </a:r>
            <a:r>
              <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Inver</a:t>
            </a:r>
            <a:r>
              <a:rPr lang="en-US" sz="3200" b="1"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se</a:t>
            </a:r>
            <a:r>
              <a:rPr lang="en-US" sz="3200" b="1" cap="none" spc="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Distance Square (IDS)</a:t>
            </a:r>
            <a:endParaRPr lang="en-US" sz="32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nSpc>
                <a:spcPct val="150000"/>
              </a:lnSpc>
            </a:pPr>
            <a:endParaRPr lang="en-US" sz="32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7FB79CF-7E7F-E2B6-9A8F-E243A62BE26A}"/>
              </a:ext>
            </a:extLst>
          </p:cNvPr>
          <p:cNvSpPr>
            <a:spLocks noGrp="1"/>
          </p:cNvSpPr>
          <p:nvPr>
            <p:ph type="sldNum" sz="quarter" idx="12"/>
          </p:nvPr>
        </p:nvSpPr>
        <p:spPr/>
        <p:txBody>
          <a:bodyPr/>
          <a:lstStyle/>
          <a:p>
            <a:fld id="{E87C8226-E26C-4D72-ABF6-F44C134ADDA6}" type="slidenum">
              <a:rPr lang="th-TH" smtClean="0"/>
              <a:t>27</a:t>
            </a:fld>
            <a:endParaRPr lang="th-TH"/>
          </a:p>
        </p:txBody>
      </p:sp>
    </p:spTree>
    <p:extLst>
      <p:ext uri="{BB962C8B-B14F-4D97-AF65-F5344CB8AC3E}">
        <p14:creationId xmlns:p14="http://schemas.microsoft.com/office/powerpoint/2010/main" val="266255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C0E1C-CF9F-744B-F283-67BF60BC05A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7C042FA-0D81-F3A1-3524-3D41CBEB9CFC}"/>
              </a:ext>
            </a:extLst>
          </p:cNvPr>
          <p:cNvSpPr/>
          <p:nvPr/>
        </p:nvSpPr>
        <p:spPr>
          <a:xfrm>
            <a:off x="282603" y="76542"/>
            <a:ext cx="1176925"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IDS</a:t>
            </a:r>
          </a:p>
        </p:txBody>
      </p:sp>
      <p:sp>
        <p:nvSpPr>
          <p:cNvPr id="9" name="TextBox 8">
            <a:extLst>
              <a:ext uri="{FF2B5EF4-FFF2-40B4-BE49-F238E27FC236}">
                <a16:creationId xmlns:a16="http://schemas.microsoft.com/office/drawing/2014/main" id="{44B02563-E479-D0C8-834F-9E9140CAB491}"/>
              </a:ext>
            </a:extLst>
          </p:cNvPr>
          <p:cNvSpPr txBox="1"/>
          <p:nvPr/>
        </p:nvSpPr>
        <p:spPr>
          <a:xfrm>
            <a:off x="429794" y="1178181"/>
            <a:ext cx="10947401" cy="2754600"/>
          </a:xfrm>
          <a:prstGeom prst="rect">
            <a:avLst/>
          </a:prstGeom>
          <a:noFill/>
        </p:spPr>
        <p:txBody>
          <a:bodyPr wrap="square">
            <a:spAutoFit/>
          </a:bodyPr>
          <a:lstStyle/>
          <a:p>
            <a:pPr>
              <a:lnSpc>
                <a:spcPct val="115000"/>
              </a:lnSpc>
              <a:spcBef>
                <a:spcPts val="1000"/>
              </a:spcBef>
              <a:spcAft>
                <a:spcPts val="1200"/>
              </a:spcAft>
            </a:pPr>
            <a:r>
              <a:rPr lang="en-US" sz="20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Step 1 : Data preparation</a:t>
            </a:r>
          </a:p>
          <a:p>
            <a:pPr marL="700088" indent="-342900">
              <a:buFont typeface="Arial" panose="020B0604020202020204" pitchFamily="34" charset="0"/>
              <a:buChar char="•"/>
            </a:pPr>
            <a:r>
              <a:rPr lang="en-US" sz="2000" dirty="0">
                <a:solidFill>
                  <a:schemeClr val="accent5">
                    <a:lumMod val="50000"/>
                  </a:schemeClr>
                </a:solidFill>
                <a:latin typeface="Times New Roman" panose="02020603050405020304" pitchFamily="18" charset="0"/>
                <a:cs typeface="Times New Roman" panose="02020603050405020304" pitchFamily="18" charset="0"/>
              </a:rPr>
              <a:t>Excel file in </a:t>
            </a:r>
            <a:r>
              <a:rPr lang="en-US" sz="2000" b="1" dirty="0">
                <a:solidFill>
                  <a:srgbClr val="FF0000"/>
                </a:solidFill>
                <a:latin typeface="Times New Roman" panose="02020603050405020304" pitchFamily="18" charset="0"/>
                <a:cs typeface="Times New Roman" panose="02020603050405020304" pitchFamily="18" charset="0"/>
              </a:rPr>
              <a:t>“.</a:t>
            </a:r>
            <a:r>
              <a:rPr lang="en-US" sz="2000" b="1" dirty="0" err="1">
                <a:solidFill>
                  <a:srgbClr val="FF0000"/>
                </a:solidFill>
                <a:latin typeface="Times New Roman" panose="02020603050405020304" pitchFamily="18" charset="0"/>
                <a:cs typeface="Times New Roman" panose="02020603050405020304" pitchFamily="18" charset="0"/>
              </a:rPr>
              <a:t>xls</a:t>
            </a:r>
            <a:r>
              <a:rPr lang="en-US" sz="2000" b="1" dirty="0">
                <a:solidFill>
                  <a:srgbClr val="FF0000"/>
                </a:solidFill>
                <a:latin typeface="Times New Roman" panose="02020603050405020304" pitchFamily="18" charset="0"/>
                <a:cs typeface="Times New Roman" panose="02020603050405020304" pitchFamily="18" charset="0"/>
              </a:rPr>
              <a:t>” </a:t>
            </a:r>
            <a:r>
              <a:rPr lang="en-US" sz="2000" dirty="0">
                <a:solidFill>
                  <a:schemeClr val="accent5">
                    <a:lumMod val="50000"/>
                  </a:schemeClr>
                </a:solidFill>
                <a:latin typeface="Times New Roman" panose="02020603050405020304" pitchFamily="18" charset="0"/>
                <a:cs typeface="Times New Roman" panose="02020603050405020304" pitchFamily="18" charset="0"/>
              </a:rPr>
              <a:t>format</a:t>
            </a:r>
          </a:p>
          <a:p>
            <a:pPr marL="1157288" lvl="1" indent="-342900">
              <a:buFont typeface="Courier New" panose="02070309020205020404" pitchFamily="49" charset="0"/>
              <a:buChar char="o"/>
            </a:pPr>
            <a:r>
              <a:rPr lang="en-US" sz="2000" dirty="0">
                <a:solidFill>
                  <a:schemeClr val="accent5">
                    <a:lumMod val="50000"/>
                  </a:schemeClr>
                </a:solidFill>
                <a:latin typeface="Times New Roman" panose="02020603050405020304" pitchFamily="18" charset="0"/>
                <a:cs typeface="Times New Roman" panose="02020603050405020304" pitchFamily="18" charset="0"/>
              </a:rPr>
              <a:t>Station Name UTM/Decimal Degree Coordinates</a:t>
            </a:r>
          </a:p>
          <a:p>
            <a:pPr marL="1157288" lvl="1" indent="-342900">
              <a:buFont typeface="Courier New" panose="02070309020205020404" pitchFamily="49" charset="0"/>
              <a:buChar char="o"/>
            </a:pPr>
            <a:r>
              <a:rPr lang="en-US" sz="2000" dirty="0">
                <a:solidFill>
                  <a:schemeClr val="accent5">
                    <a:lumMod val="50000"/>
                  </a:schemeClr>
                </a:solidFill>
                <a:latin typeface="Times New Roman" panose="02020603050405020304" pitchFamily="18" charset="0"/>
                <a:cs typeface="Times New Roman" panose="02020603050405020304" pitchFamily="18" charset="0"/>
              </a:rPr>
              <a:t>Rainfall Data</a:t>
            </a:r>
          </a:p>
          <a:p>
            <a:pPr marL="700088" indent="-342900">
              <a:buFont typeface="Arial" panose="020B0604020202020204" pitchFamily="34" charset="0"/>
              <a:buChar char="•"/>
            </a:pPr>
            <a:r>
              <a:rPr lang="en-US" sz="2000" dirty="0">
                <a:solidFill>
                  <a:schemeClr val="accent5">
                    <a:lumMod val="50000"/>
                  </a:schemeClr>
                </a:solidFill>
                <a:latin typeface="Times New Roman" panose="02020603050405020304" pitchFamily="18" charset="0"/>
                <a:cs typeface="Times New Roman" panose="02020603050405020304" pitchFamily="18" charset="0"/>
              </a:rPr>
              <a:t>Shapefile</a:t>
            </a:r>
          </a:p>
          <a:p>
            <a:pPr marL="1157288" lvl="1" indent="-342900">
              <a:buFont typeface="Courier New" panose="02070309020205020404" pitchFamily="49" charset="0"/>
              <a:buChar char="o"/>
            </a:pPr>
            <a:r>
              <a:rPr lang="en-US" sz="2000" dirty="0">
                <a:solidFill>
                  <a:schemeClr val="accent5">
                    <a:lumMod val="50000"/>
                  </a:schemeClr>
                </a:solidFill>
                <a:latin typeface="Times New Roman" panose="02020603050405020304" pitchFamily="18" charset="0"/>
                <a:cs typeface="Times New Roman" panose="02020603050405020304" pitchFamily="18" charset="0"/>
              </a:rPr>
              <a:t>Nam </a:t>
            </a:r>
            <a:r>
              <a:rPr lang="en-US" sz="2000" dirty="0" err="1">
                <a:solidFill>
                  <a:schemeClr val="accent5">
                    <a:lumMod val="50000"/>
                  </a:schemeClr>
                </a:solidFill>
                <a:latin typeface="Times New Roman" panose="02020603050405020304" pitchFamily="18" charset="0"/>
                <a:cs typeface="Times New Roman" panose="02020603050405020304" pitchFamily="18" charset="0"/>
              </a:rPr>
              <a:t>Theun</a:t>
            </a:r>
            <a:r>
              <a:rPr lang="en-US" sz="2000" dirty="0">
                <a:solidFill>
                  <a:schemeClr val="accent5">
                    <a:lumMod val="50000"/>
                  </a:schemeClr>
                </a:solidFill>
                <a:latin typeface="Times New Roman" panose="02020603050405020304" pitchFamily="18" charset="0"/>
                <a:cs typeface="Times New Roman" panose="02020603050405020304" pitchFamily="18" charset="0"/>
              </a:rPr>
              <a:t>  Catchment</a:t>
            </a:r>
          </a:p>
          <a:p>
            <a:pPr marL="1157288" lvl="1" indent="-342900">
              <a:buFont typeface="Arial" panose="020B0604020202020204" pitchFamily="34" charset="0"/>
              <a:buChar char="•"/>
            </a:pPr>
            <a:endParaRPr lang="en-US" sz="2000" dirty="0">
              <a:solidFill>
                <a:schemeClr val="accent5">
                  <a:lumMod val="50000"/>
                </a:schemeClr>
              </a:solidFill>
              <a:latin typeface="Times New Roman" panose="02020603050405020304" pitchFamily="18" charset="0"/>
              <a:cs typeface="Times New Roman" panose="02020603050405020304" pitchFamily="18" charset="0"/>
            </a:endParaRPr>
          </a:p>
          <a:p>
            <a:pPr marL="1157288" lvl="1" indent="-342900">
              <a:buFont typeface="Arial" panose="020B0604020202020204" pitchFamily="34" charset="0"/>
              <a:buChar char="•"/>
            </a:pPr>
            <a:endParaRPr lang="en-US" sz="20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5BDA55E-6725-2DB8-E31C-E74303237E70}"/>
              </a:ext>
            </a:extLst>
          </p:cNvPr>
          <p:cNvPicPr>
            <a:picLocks noChangeAspect="1"/>
          </p:cNvPicPr>
          <p:nvPr/>
        </p:nvPicPr>
        <p:blipFill>
          <a:blip r:embed="rId3"/>
          <a:stretch>
            <a:fillRect/>
          </a:stretch>
        </p:blipFill>
        <p:spPr>
          <a:xfrm>
            <a:off x="4639488" y="2461599"/>
            <a:ext cx="7062216" cy="3779706"/>
          </a:xfrm>
          <a:prstGeom prst="rect">
            <a:avLst/>
          </a:prstGeom>
        </p:spPr>
      </p:pic>
      <p:pic>
        <p:nvPicPr>
          <p:cNvPr id="11" name="Picture 10">
            <a:extLst>
              <a:ext uri="{FF2B5EF4-FFF2-40B4-BE49-F238E27FC236}">
                <a16:creationId xmlns:a16="http://schemas.microsoft.com/office/drawing/2014/main" id="{7B750BFB-1483-A726-6C5B-B75DFFFB1384}"/>
              </a:ext>
            </a:extLst>
          </p:cNvPr>
          <p:cNvPicPr>
            <a:picLocks noChangeAspect="1"/>
          </p:cNvPicPr>
          <p:nvPr/>
        </p:nvPicPr>
        <p:blipFill>
          <a:blip r:embed="rId4"/>
          <a:stretch>
            <a:fillRect/>
          </a:stretch>
        </p:blipFill>
        <p:spPr>
          <a:xfrm>
            <a:off x="754303" y="3273598"/>
            <a:ext cx="3697224" cy="2899978"/>
          </a:xfrm>
          <a:prstGeom prst="rect">
            <a:avLst/>
          </a:prstGeom>
        </p:spPr>
      </p:pic>
      <p:sp>
        <p:nvSpPr>
          <p:cNvPr id="3" name="Rectangle 2">
            <a:extLst>
              <a:ext uri="{FF2B5EF4-FFF2-40B4-BE49-F238E27FC236}">
                <a16:creationId xmlns:a16="http://schemas.microsoft.com/office/drawing/2014/main" id="{EB7DC0C9-8B6F-B051-EA37-AFA171E764BF}"/>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 name="Rectangle 3">
            <a:extLst>
              <a:ext uri="{FF2B5EF4-FFF2-40B4-BE49-F238E27FC236}">
                <a16:creationId xmlns:a16="http://schemas.microsoft.com/office/drawing/2014/main" id="{469CE44D-4166-04B1-3912-AC9CC50A1395}"/>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6" name="Straight Connector 5">
            <a:extLst>
              <a:ext uri="{FF2B5EF4-FFF2-40B4-BE49-F238E27FC236}">
                <a16:creationId xmlns:a16="http://schemas.microsoft.com/office/drawing/2014/main" id="{46F09916-393D-9514-5E25-FB88FD9784C4}"/>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26D7959-0AD9-16B1-F034-B79844A438D4}"/>
              </a:ext>
            </a:extLst>
          </p:cNvPr>
          <p:cNvSpPr>
            <a:spLocks noGrp="1"/>
          </p:cNvSpPr>
          <p:nvPr>
            <p:ph type="sldNum" sz="quarter" idx="12"/>
          </p:nvPr>
        </p:nvSpPr>
        <p:spPr/>
        <p:txBody>
          <a:bodyPr/>
          <a:lstStyle/>
          <a:p>
            <a:fld id="{E87C8226-E26C-4D72-ABF6-F44C134ADDA6}" type="slidenum">
              <a:rPr lang="th-TH" smtClean="0"/>
              <a:t>28</a:t>
            </a:fld>
            <a:endParaRPr lang="th-TH"/>
          </a:p>
        </p:txBody>
      </p:sp>
    </p:spTree>
    <p:extLst>
      <p:ext uri="{BB962C8B-B14F-4D97-AF65-F5344CB8AC3E}">
        <p14:creationId xmlns:p14="http://schemas.microsoft.com/office/powerpoint/2010/main" val="17633957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71116-24EE-7DC1-7336-65BB3D788A9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AE4E77A-B09E-3CD7-2EF2-FF0CEAB67894}"/>
              </a:ext>
            </a:extLst>
          </p:cNvPr>
          <p:cNvSpPr txBox="1"/>
          <p:nvPr/>
        </p:nvSpPr>
        <p:spPr>
          <a:xfrm>
            <a:off x="557655" y="1092468"/>
            <a:ext cx="8888003" cy="1523494"/>
          </a:xfrm>
          <a:prstGeom prst="rect">
            <a:avLst/>
          </a:prstGeom>
          <a:noFill/>
        </p:spPr>
        <p:txBody>
          <a:bodyPr wrap="square">
            <a:spAutoFit/>
          </a:bodyPr>
          <a:lstStyle/>
          <a:p>
            <a:pPr marL="342900" indent="-342900">
              <a:lnSpc>
                <a:spcPct val="115000"/>
              </a:lnSpc>
              <a:spcBef>
                <a:spcPts val="500"/>
              </a:spcBef>
              <a:spcAft>
                <a:spcPts val="1200"/>
              </a:spcAft>
              <a:tabLst>
                <a:tab pos="457200" algn="l"/>
              </a:tabLst>
            </a:pPr>
            <a:r>
              <a:rPr lang="en-US" sz="2000" b="1" dirty="0">
                <a:latin typeface="Times New Roman" panose="02020603050405020304" pitchFamily="18" charset="0"/>
                <a:cs typeface="Times New Roman" panose="02020603050405020304" pitchFamily="18" charset="0"/>
              </a:rPr>
              <a:t>Set the Geometry Type</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Point: For specific locations e.g., monitoring stations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Line: For linear features e.g., roads or rivers</a:t>
            </a:r>
          </a:p>
          <a:p>
            <a:pPr marL="342900" indent="-342900">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Polygon: For area features e.g., land parcels</a:t>
            </a:r>
          </a:p>
        </p:txBody>
      </p:sp>
      <p:pic>
        <p:nvPicPr>
          <p:cNvPr id="6" name="Picture 5">
            <a:extLst>
              <a:ext uri="{FF2B5EF4-FFF2-40B4-BE49-F238E27FC236}">
                <a16:creationId xmlns:a16="http://schemas.microsoft.com/office/drawing/2014/main" id="{1CAA30D9-A5BF-7852-8669-3A57123932D4}"/>
              </a:ext>
            </a:extLst>
          </p:cNvPr>
          <p:cNvPicPr>
            <a:picLocks noChangeAspect="1"/>
          </p:cNvPicPr>
          <p:nvPr/>
        </p:nvPicPr>
        <p:blipFill>
          <a:blip r:embed="rId3"/>
          <a:stretch>
            <a:fillRect/>
          </a:stretch>
        </p:blipFill>
        <p:spPr>
          <a:xfrm>
            <a:off x="753857" y="3512794"/>
            <a:ext cx="2651760" cy="1149714"/>
          </a:xfrm>
          <a:prstGeom prst="rect">
            <a:avLst/>
          </a:prstGeom>
        </p:spPr>
      </p:pic>
      <p:pic>
        <p:nvPicPr>
          <p:cNvPr id="7" name="Picture 6">
            <a:extLst>
              <a:ext uri="{FF2B5EF4-FFF2-40B4-BE49-F238E27FC236}">
                <a16:creationId xmlns:a16="http://schemas.microsoft.com/office/drawing/2014/main" id="{D66257F5-2E89-2A28-D634-B506C9303743}"/>
              </a:ext>
            </a:extLst>
          </p:cNvPr>
          <p:cNvPicPr>
            <a:picLocks noChangeAspect="1"/>
          </p:cNvPicPr>
          <p:nvPr/>
        </p:nvPicPr>
        <p:blipFill>
          <a:blip r:embed="rId4"/>
          <a:stretch>
            <a:fillRect/>
          </a:stretch>
        </p:blipFill>
        <p:spPr>
          <a:xfrm>
            <a:off x="4124405" y="2946678"/>
            <a:ext cx="3214265" cy="2468880"/>
          </a:xfrm>
          <a:prstGeom prst="rect">
            <a:avLst/>
          </a:prstGeom>
        </p:spPr>
      </p:pic>
      <p:sp>
        <p:nvSpPr>
          <p:cNvPr id="8" name="Oval 7">
            <a:extLst>
              <a:ext uri="{FF2B5EF4-FFF2-40B4-BE49-F238E27FC236}">
                <a16:creationId xmlns:a16="http://schemas.microsoft.com/office/drawing/2014/main" id="{6B044AA8-9875-6E8F-E9A4-A4E25168351F}"/>
              </a:ext>
            </a:extLst>
          </p:cNvPr>
          <p:cNvSpPr/>
          <p:nvPr/>
        </p:nvSpPr>
        <p:spPr>
          <a:xfrm>
            <a:off x="6587579" y="3284194"/>
            <a:ext cx="228600" cy="22860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ln w="57150">
                <a:solidFill>
                  <a:schemeClr val="tx1"/>
                </a:solidFill>
              </a:ln>
              <a:noFill/>
            </a:endParaRPr>
          </a:p>
        </p:txBody>
      </p:sp>
      <p:pic>
        <p:nvPicPr>
          <p:cNvPr id="12" name="Picture 11">
            <a:extLst>
              <a:ext uri="{FF2B5EF4-FFF2-40B4-BE49-F238E27FC236}">
                <a16:creationId xmlns:a16="http://schemas.microsoft.com/office/drawing/2014/main" id="{5A20107F-B691-9422-85B3-C20F8007ECD5}"/>
              </a:ext>
            </a:extLst>
          </p:cNvPr>
          <p:cNvPicPr>
            <a:picLocks noChangeAspect="1"/>
          </p:cNvPicPr>
          <p:nvPr/>
        </p:nvPicPr>
        <p:blipFill>
          <a:blip r:embed="rId5"/>
          <a:stretch>
            <a:fillRect/>
          </a:stretch>
        </p:blipFill>
        <p:spPr>
          <a:xfrm>
            <a:off x="7978750" y="2892869"/>
            <a:ext cx="4114800" cy="3523884"/>
          </a:xfrm>
          <a:prstGeom prst="rect">
            <a:avLst/>
          </a:prstGeom>
        </p:spPr>
      </p:pic>
      <p:sp>
        <p:nvSpPr>
          <p:cNvPr id="13" name="Arrow: Right 12">
            <a:extLst>
              <a:ext uri="{FF2B5EF4-FFF2-40B4-BE49-F238E27FC236}">
                <a16:creationId xmlns:a16="http://schemas.microsoft.com/office/drawing/2014/main" id="{875FFE9B-19AD-976B-F7A1-9BA67BB2C2C1}"/>
              </a:ext>
            </a:extLst>
          </p:cNvPr>
          <p:cNvSpPr/>
          <p:nvPr/>
        </p:nvSpPr>
        <p:spPr>
          <a:xfrm>
            <a:off x="7417378" y="3815358"/>
            <a:ext cx="640080" cy="3657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Arrow: Right 13">
            <a:extLst>
              <a:ext uri="{FF2B5EF4-FFF2-40B4-BE49-F238E27FC236}">
                <a16:creationId xmlns:a16="http://schemas.microsoft.com/office/drawing/2014/main" id="{419C72E9-99A0-CA19-242A-0BD0C4B4DECD}"/>
              </a:ext>
            </a:extLst>
          </p:cNvPr>
          <p:cNvSpPr/>
          <p:nvPr/>
        </p:nvSpPr>
        <p:spPr>
          <a:xfrm>
            <a:off x="3484325" y="3800363"/>
            <a:ext cx="640080" cy="3657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Speech Bubble: Rectangle 14">
            <a:extLst>
              <a:ext uri="{FF2B5EF4-FFF2-40B4-BE49-F238E27FC236}">
                <a16:creationId xmlns:a16="http://schemas.microsoft.com/office/drawing/2014/main" id="{9FBAEF8D-5E51-712D-D6DE-CB4CA4686A0A}"/>
              </a:ext>
            </a:extLst>
          </p:cNvPr>
          <p:cNvSpPr/>
          <p:nvPr/>
        </p:nvSpPr>
        <p:spPr>
          <a:xfrm>
            <a:off x="299936" y="3203567"/>
            <a:ext cx="457200" cy="457200"/>
          </a:xfrm>
          <a:prstGeom prst="wedgeRectCallout">
            <a:avLst>
              <a:gd name="adj1" fmla="val 115954"/>
              <a:gd name="adj2" fmla="val 13155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a:t>
            </a:r>
          </a:p>
        </p:txBody>
      </p:sp>
      <p:sp>
        <p:nvSpPr>
          <p:cNvPr id="16" name="Speech Bubble: Rectangle 15">
            <a:extLst>
              <a:ext uri="{FF2B5EF4-FFF2-40B4-BE49-F238E27FC236}">
                <a16:creationId xmlns:a16="http://schemas.microsoft.com/office/drawing/2014/main" id="{8F615F66-1043-50E3-426F-72F9E9579F62}"/>
              </a:ext>
            </a:extLst>
          </p:cNvPr>
          <p:cNvSpPr/>
          <p:nvPr/>
        </p:nvSpPr>
        <p:spPr>
          <a:xfrm>
            <a:off x="6464383" y="2301619"/>
            <a:ext cx="457200" cy="457200"/>
          </a:xfrm>
          <a:prstGeom prst="wedgeRectCallout">
            <a:avLst>
              <a:gd name="adj1" fmla="val -45157"/>
              <a:gd name="adj2" fmla="val 10378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2</a:t>
            </a:r>
          </a:p>
        </p:txBody>
      </p:sp>
      <p:sp>
        <p:nvSpPr>
          <p:cNvPr id="19" name="Speech Bubble: Rectangle 18">
            <a:extLst>
              <a:ext uri="{FF2B5EF4-FFF2-40B4-BE49-F238E27FC236}">
                <a16:creationId xmlns:a16="http://schemas.microsoft.com/office/drawing/2014/main" id="{14B13864-5482-EEB6-E8B9-1046EA402005}"/>
              </a:ext>
            </a:extLst>
          </p:cNvPr>
          <p:cNvSpPr/>
          <p:nvPr/>
        </p:nvSpPr>
        <p:spPr>
          <a:xfrm>
            <a:off x="10857977" y="4489646"/>
            <a:ext cx="457200" cy="457200"/>
          </a:xfrm>
          <a:prstGeom prst="wedgeRectCallout">
            <a:avLst>
              <a:gd name="adj1" fmla="val -97935"/>
              <a:gd name="adj2" fmla="val 7044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3</a:t>
            </a:r>
          </a:p>
        </p:txBody>
      </p:sp>
      <p:sp>
        <p:nvSpPr>
          <p:cNvPr id="20" name="Speech Bubble: Rectangle 19">
            <a:extLst>
              <a:ext uri="{FF2B5EF4-FFF2-40B4-BE49-F238E27FC236}">
                <a16:creationId xmlns:a16="http://schemas.microsoft.com/office/drawing/2014/main" id="{0FE61FE8-501D-2150-4E7E-C50B0C9CE9D4}"/>
              </a:ext>
            </a:extLst>
          </p:cNvPr>
          <p:cNvSpPr/>
          <p:nvPr/>
        </p:nvSpPr>
        <p:spPr>
          <a:xfrm>
            <a:off x="11343646" y="5532187"/>
            <a:ext cx="457200" cy="457200"/>
          </a:xfrm>
          <a:prstGeom prst="wedgeRectCallout">
            <a:avLst>
              <a:gd name="adj1" fmla="val -97935"/>
              <a:gd name="adj2" fmla="val 7044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4</a:t>
            </a:r>
          </a:p>
        </p:txBody>
      </p:sp>
      <p:sp>
        <p:nvSpPr>
          <p:cNvPr id="21" name="TextBox 20">
            <a:extLst>
              <a:ext uri="{FF2B5EF4-FFF2-40B4-BE49-F238E27FC236}">
                <a16:creationId xmlns:a16="http://schemas.microsoft.com/office/drawing/2014/main" id="{F651F937-7E33-58D9-2501-CCAA66A51A0B}"/>
              </a:ext>
            </a:extLst>
          </p:cNvPr>
          <p:cNvSpPr txBox="1"/>
          <p:nvPr/>
        </p:nvSpPr>
        <p:spPr>
          <a:xfrm>
            <a:off x="0" y="5624115"/>
            <a:ext cx="10525558" cy="369332"/>
          </a:xfrm>
          <a:prstGeom prst="rect">
            <a:avLst/>
          </a:prstGeom>
          <a:noFill/>
        </p:spPr>
        <p:txBody>
          <a:bodyPr wrap="square">
            <a:spAutoFit/>
          </a:bodyPr>
          <a:lstStyle/>
          <a:p>
            <a:r>
              <a:rPr lang="en-US" sz="1800" dirty="0">
                <a:latin typeface="Times New Roman" panose="02020603050405020304" pitchFamily="18" charset="0"/>
                <a:cs typeface="Times New Roman" panose="02020603050405020304" pitchFamily="18" charset="0"/>
              </a:rPr>
              <a:t>Go to the menu bar and (1) Add Data &gt; (2) Connect to folder &gt; (3)Selected folder &gt; (4) Click OK.</a:t>
            </a:r>
          </a:p>
        </p:txBody>
      </p:sp>
      <p:sp>
        <p:nvSpPr>
          <p:cNvPr id="3" name="Rectangle 2">
            <a:extLst>
              <a:ext uri="{FF2B5EF4-FFF2-40B4-BE49-F238E27FC236}">
                <a16:creationId xmlns:a16="http://schemas.microsoft.com/office/drawing/2014/main" id="{4A424430-41F7-F553-FF6A-3443E07DFD71}"/>
              </a:ext>
            </a:extLst>
          </p:cNvPr>
          <p:cNvSpPr/>
          <p:nvPr/>
        </p:nvSpPr>
        <p:spPr>
          <a:xfrm>
            <a:off x="282603" y="76542"/>
            <a:ext cx="1176925"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IDS</a:t>
            </a:r>
          </a:p>
        </p:txBody>
      </p:sp>
      <p:sp>
        <p:nvSpPr>
          <p:cNvPr id="9" name="Rectangle 8">
            <a:extLst>
              <a:ext uri="{FF2B5EF4-FFF2-40B4-BE49-F238E27FC236}">
                <a16:creationId xmlns:a16="http://schemas.microsoft.com/office/drawing/2014/main" id="{3F691324-5B2D-3375-328F-B42E5CCF0318}"/>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Rectangle 9">
            <a:extLst>
              <a:ext uri="{FF2B5EF4-FFF2-40B4-BE49-F238E27FC236}">
                <a16:creationId xmlns:a16="http://schemas.microsoft.com/office/drawing/2014/main" id="{237B270B-4347-9D16-5DE6-90425972ED99}"/>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11" name="Straight Connector 10">
            <a:extLst>
              <a:ext uri="{FF2B5EF4-FFF2-40B4-BE49-F238E27FC236}">
                <a16:creationId xmlns:a16="http://schemas.microsoft.com/office/drawing/2014/main" id="{E9B59A95-64C2-B67B-ADC0-0866B3438D89}"/>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D1D2FBF-4355-FE68-6BEC-40A96A0DA732}"/>
              </a:ext>
            </a:extLst>
          </p:cNvPr>
          <p:cNvSpPr>
            <a:spLocks noGrp="1"/>
          </p:cNvSpPr>
          <p:nvPr>
            <p:ph type="sldNum" sz="quarter" idx="12"/>
          </p:nvPr>
        </p:nvSpPr>
        <p:spPr/>
        <p:txBody>
          <a:bodyPr/>
          <a:lstStyle/>
          <a:p>
            <a:fld id="{E87C8226-E26C-4D72-ABF6-F44C134ADDA6}" type="slidenum">
              <a:rPr lang="th-TH" smtClean="0"/>
              <a:t>29</a:t>
            </a:fld>
            <a:endParaRPr lang="th-TH"/>
          </a:p>
        </p:txBody>
      </p:sp>
    </p:spTree>
    <p:extLst>
      <p:ext uri="{BB962C8B-B14F-4D97-AF65-F5344CB8AC3E}">
        <p14:creationId xmlns:p14="http://schemas.microsoft.com/office/powerpoint/2010/main" val="2169340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BBDF-8DC8-1314-1B5D-30F8A5AD951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58CBDF8-F730-875F-DA93-123E69DF2223}"/>
              </a:ext>
            </a:extLst>
          </p:cNvPr>
          <p:cNvSpPr/>
          <p:nvPr/>
        </p:nvSpPr>
        <p:spPr>
          <a:xfrm>
            <a:off x="501423" y="213361"/>
            <a:ext cx="5593198" cy="830997"/>
          </a:xfrm>
          <a:prstGeom prst="rect">
            <a:avLst/>
          </a:prstGeom>
          <a:noFill/>
        </p:spPr>
        <p:txBody>
          <a:bodyPr wrap="none" lIns="91440" tIns="45720" rIns="91440" bIns="45720">
            <a:spAutoFit/>
          </a:bodyPr>
          <a:lstStyle/>
          <a:p>
            <a:r>
              <a:rPr lang="en-US" sz="4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Fundamental to</a:t>
            </a:r>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GIS</a:t>
            </a:r>
          </a:p>
        </p:txBody>
      </p:sp>
      <p:cxnSp>
        <p:nvCxnSpPr>
          <p:cNvPr id="18" name="Straight Connector 17">
            <a:extLst>
              <a:ext uri="{FF2B5EF4-FFF2-40B4-BE49-F238E27FC236}">
                <a16:creationId xmlns:a16="http://schemas.microsoft.com/office/drawing/2014/main" id="{4DF27FE4-EF63-1675-08AE-6C8BBDA7A728}"/>
              </a:ext>
            </a:extLst>
          </p:cNvPr>
          <p:cNvCxnSpPr>
            <a:cxnSpLocks/>
          </p:cNvCxnSpPr>
          <p:nvPr/>
        </p:nvCxnSpPr>
        <p:spPr>
          <a:xfrm>
            <a:off x="557655" y="1095844"/>
            <a:ext cx="1100569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E1AE3D4-DFD0-4A75-8169-0CCC469604B1}"/>
              </a:ext>
            </a:extLst>
          </p:cNvPr>
          <p:cNvSpPr txBox="1"/>
          <p:nvPr/>
        </p:nvSpPr>
        <p:spPr>
          <a:xfrm>
            <a:off x="557655" y="1326652"/>
            <a:ext cx="6136848" cy="1451488"/>
          </a:xfrm>
          <a:prstGeom prst="rect">
            <a:avLst/>
          </a:prstGeom>
          <a:noFill/>
        </p:spPr>
        <p:txBody>
          <a:bodyPr wrap="square">
            <a:spAutoFit/>
          </a:bodyPr>
          <a:lstStyle/>
          <a:p>
            <a:pPr marR="0">
              <a:lnSpc>
                <a:spcPct val="115000"/>
              </a:lnSpc>
              <a:spcBef>
                <a:spcPts val="1000"/>
              </a:spcBef>
              <a:spcAft>
                <a:spcPts val="1200"/>
              </a:spcAft>
            </a:pPr>
            <a:r>
              <a:rPr lang="en-US" sz="20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Creating a New Shapefile</a:t>
            </a:r>
          </a:p>
          <a:p>
            <a:pPr marL="342900" marR="0" lvl="0" indent="-342900">
              <a:spcBef>
                <a:spcPts val="500"/>
              </a:spcBef>
              <a:spcAft>
                <a:spcPts val="1200"/>
              </a:spcAft>
              <a:tabLst>
                <a:tab pos="457200" algn="l"/>
              </a:tabLs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1. Open GIS Software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1200"/>
              </a:spcAft>
              <a:buSzPts val="1000"/>
              <a:buFont typeface="Courier New" panose="02070309020205020404" pitchFamily="49" charset="0"/>
              <a:buChar char="o"/>
              <a:tabLst>
                <a:tab pos="914400" algn="l"/>
              </a:tabLst>
            </a:pP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Launch GIS software such as ArcGIS</a:t>
            </a:r>
          </a:p>
        </p:txBody>
      </p:sp>
      <p:pic>
        <p:nvPicPr>
          <p:cNvPr id="19" name="Picture 18">
            <a:extLst>
              <a:ext uri="{FF2B5EF4-FFF2-40B4-BE49-F238E27FC236}">
                <a16:creationId xmlns:a16="http://schemas.microsoft.com/office/drawing/2014/main" id="{E63AC2EA-0F03-443C-89BF-EB0CBD3AB335}"/>
              </a:ext>
            </a:extLst>
          </p:cNvPr>
          <p:cNvPicPr/>
          <p:nvPr/>
        </p:nvPicPr>
        <p:blipFill>
          <a:blip r:embed="rId2"/>
          <a:stretch>
            <a:fillRect/>
          </a:stretch>
        </p:blipFill>
        <p:spPr>
          <a:xfrm>
            <a:off x="7898257" y="1296014"/>
            <a:ext cx="3083970" cy="5089922"/>
          </a:xfrm>
          <a:prstGeom prst="rect">
            <a:avLst/>
          </a:prstGeom>
        </p:spPr>
      </p:pic>
      <p:grpSp>
        <p:nvGrpSpPr>
          <p:cNvPr id="4" name="Group 3">
            <a:extLst>
              <a:ext uri="{FF2B5EF4-FFF2-40B4-BE49-F238E27FC236}">
                <a16:creationId xmlns:a16="http://schemas.microsoft.com/office/drawing/2014/main" id="{354B0027-7C1A-39C0-4197-F74F02F4FB16}"/>
              </a:ext>
            </a:extLst>
          </p:cNvPr>
          <p:cNvGrpSpPr/>
          <p:nvPr/>
        </p:nvGrpSpPr>
        <p:grpSpPr>
          <a:xfrm>
            <a:off x="2351984" y="3155025"/>
            <a:ext cx="3883519" cy="2997193"/>
            <a:chOff x="2385497" y="3429000"/>
            <a:chExt cx="3226444" cy="2490081"/>
          </a:xfrm>
        </p:grpSpPr>
        <p:pic>
          <p:nvPicPr>
            <p:cNvPr id="6" name="Picture 5">
              <a:extLst>
                <a:ext uri="{FF2B5EF4-FFF2-40B4-BE49-F238E27FC236}">
                  <a16:creationId xmlns:a16="http://schemas.microsoft.com/office/drawing/2014/main" id="{2AE26AA4-D059-310A-F9DF-47643E45B798}"/>
                </a:ext>
              </a:extLst>
            </p:cNvPr>
            <p:cNvPicPr>
              <a:picLocks noChangeAspect="1"/>
            </p:cNvPicPr>
            <p:nvPr/>
          </p:nvPicPr>
          <p:blipFill>
            <a:blip r:embed="rId3"/>
            <a:srcRect l="27917" t="43875" r="63750" b="44691"/>
            <a:stretch/>
          </p:blipFill>
          <p:spPr>
            <a:xfrm>
              <a:off x="2385497" y="3429000"/>
              <a:ext cx="3226444" cy="2490081"/>
            </a:xfrm>
            <a:prstGeom prst="rect">
              <a:avLst/>
            </a:prstGeom>
          </p:spPr>
        </p:pic>
        <p:sp>
          <p:nvSpPr>
            <p:cNvPr id="7" name="TextBox 6">
              <a:extLst>
                <a:ext uri="{FF2B5EF4-FFF2-40B4-BE49-F238E27FC236}">
                  <a16:creationId xmlns:a16="http://schemas.microsoft.com/office/drawing/2014/main" id="{1FE21893-156D-6CC3-AF21-E8D13954FA90}"/>
                </a:ext>
              </a:extLst>
            </p:cNvPr>
            <p:cNvSpPr txBox="1"/>
            <p:nvPr/>
          </p:nvSpPr>
          <p:spPr>
            <a:xfrm>
              <a:off x="2794151" y="5177381"/>
              <a:ext cx="2409136" cy="584775"/>
            </a:xfrm>
            <a:prstGeom prst="rect">
              <a:avLst/>
            </a:prstGeom>
            <a:solidFill>
              <a:schemeClr val="bg1"/>
            </a:solidFill>
          </p:spPr>
          <p:txBody>
            <a:bodyPr wrap="square" rtlCol="0">
              <a:spAutoFit/>
            </a:bodyPr>
            <a:lstStyle/>
            <a:p>
              <a:r>
                <a:rPr lang="en-US" sz="3200" dirty="0"/>
                <a:t>ArcMap 10.5</a:t>
              </a:r>
              <a:endParaRPr lang="th-TH" sz="3200" dirty="0"/>
            </a:p>
          </p:txBody>
        </p:sp>
      </p:grpSp>
      <p:sp>
        <p:nvSpPr>
          <p:cNvPr id="3" name="Slide Number Placeholder 2">
            <a:extLst>
              <a:ext uri="{FF2B5EF4-FFF2-40B4-BE49-F238E27FC236}">
                <a16:creationId xmlns:a16="http://schemas.microsoft.com/office/drawing/2014/main" id="{3CEEAC74-B54F-574F-E6B6-E8EAC95531BF}"/>
              </a:ext>
            </a:extLst>
          </p:cNvPr>
          <p:cNvSpPr>
            <a:spLocks noGrp="1"/>
          </p:cNvSpPr>
          <p:nvPr>
            <p:ph type="sldNum" sz="quarter" idx="12"/>
          </p:nvPr>
        </p:nvSpPr>
        <p:spPr/>
        <p:txBody>
          <a:bodyPr/>
          <a:lstStyle/>
          <a:p>
            <a:fld id="{E87C8226-E26C-4D72-ABF6-F44C134ADDA6}" type="slidenum">
              <a:rPr lang="th-TH" smtClean="0"/>
              <a:t>3</a:t>
            </a:fld>
            <a:endParaRPr lang="th-TH"/>
          </a:p>
        </p:txBody>
      </p:sp>
    </p:spTree>
    <p:extLst>
      <p:ext uri="{BB962C8B-B14F-4D97-AF65-F5344CB8AC3E}">
        <p14:creationId xmlns:p14="http://schemas.microsoft.com/office/powerpoint/2010/main" val="4520361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B3265-2AA4-3632-6B6D-14BC6512E8A9}"/>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D5345A2-5056-19FB-2E09-849F3674C7F2}"/>
              </a:ext>
            </a:extLst>
          </p:cNvPr>
          <p:cNvGrpSpPr/>
          <p:nvPr/>
        </p:nvGrpSpPr>
        <p:grpSpPr>
          <a:xfrm>
            <a:off x="425803" y="1889515"/>
            <a:ext cx="3876416" cy="2671793"/>
            <a:chOff x="8196177" y="1562751"/>
            <a:chExt cx="3876416" cy="2671793"/>
          </a:xfrm>
        </p:grpSpPr>
        <p:pic>
          <p:nvPicPr>
            <p:cNvPr id="6" name="Picture 5">
              <a:extLst>
                <a:ext uri="{FF2B5EF4-FFF2-40B4-BE49-F238E27FC236}">
                  <a16:creationId xmlns:a16="http://schemas.microsoft.com/office/drawing/2014/main" id="{8DAFEAB1-E303-E47B-628F-9CB2E4EA0941}"/>
                </a:ext>
              </a:extLst>
            </p:cNvPr>
            <p:cNvPicPr>
              <a:picLocks noChangeAspect="1"/>
            </p:cNvPicPr>
            <p:nvPr/>
          </p:nvPicPr>
          <p:blipFill>
            <a:blip r:embed="rId3"/>
            <a:stretch>
              <a:fillRect/>
            </a:stretch>
          </p:blipFill>
          <p:spPr>
            <a:xfrm>
              <a:off x="8196177" y="1562751"/>
              <a:ext cx="3876416" cy="2671793"/>
            </a:xfrm>
            <a:prstGeom prst="rect">
              <a:avLst/>
            </a:prstGeom>
          </p:spPr>
        </p:pic>
        <p:sp>
          <p:nvSpPr>
            <p:cNvPr id="7" name="Rectangle 6">
              <a:extLst>
                <a:ext uri="{FF2B5EF4-FFF2-40B4-BE49-F238E27FC236}">
                  <a16:creationId xmlns:a16="http://schemas.microsoft.com/office/drawing/2014/main" id="{3BEAA749-539E-C59F-B6B4-42C54CB0FC58}"/>
                </a:ext>
              </a:extLst>
            </p:cNvPr>
            <p:cNvSpPr/>
            <p:nvPr/>
          </p:nvSpPr>
          <p:spPr>
            <a:xfrm>
              <a:off x="11368725" y="3661517"/>
              <a:ext cx="548640" cy="18288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8" name="Picture 7">
            <a:extLst>
              <a:ext uri="{FF2B5EF4-FFF2-40B4-BE49-F238E27FC236}">
                <a16:creationId xmlns:a16="http://schemas.microsoft.com/office/drawing/2014/main" id="{EDCFBA5A-F7B0-9265-C0F5-E0C8DB81735D}"/>
              </a:ext>
            </a:extLst>
          </p:cNvPr>
          <p:cNvPicPr>
            <a:picLocks noChangeAspect="1"/>
          </p:cNvPicPr>
          <p:nvPr/>
        </p:nvPicPr>
        <p:blipFill>
          <a:blip r:embed="rId4"/>
          <a:stretch>
            <a:fillRect/>
          </a:stretch>
        </p:blipFill>
        <p:spPr>
          <a:xfrm>
            <a:off x="4728454" y="1865803"/>
            <a:ext cx="3916600" cy="2671789"/>
          </a:xfrm>
          <a:prstGeom prst="rect">
            <a:avLst/>
          </a:prstGeom>
        </p:spPr>
      </p:pic>
      <p:pic>
        <p:nvPicPr>
          <p:cNvPr id="9" name="Picture 8">
            <a:extLst>
              <a:ext uri="{FF2B5EF4-FFF2-40B4-BE49-F238E27FC236}">
                <a16:creationId xmlns:a16="http://schemas.microsoft.com/office/drawing/2014/main" id="{9A3C88A2-FB2E-F680-8900-7DD6D89F1304}"/>
              </a:ext>
            </a:extLst>
          </p:cNvPr>
          <p:cNvPicPr>
            <a:picLocks noChangeAspect="1"/>
          </p:cNvPicPr>
          <p:nvPr/>
        </p:nvPicPr>
        <p:blipFill>
          <a:blip r:embed="rId5"/>
          <a:srcRect r="52018"/>
          <a:stretch/>
        </p:blipFill>
        <p:spPr>
          <a:xfrm>
            <a:off x="9201827" y="2057049"/>
            <a:ext cx="2857864" cy="1891501"/>
          </a:xfrm>
          <a:prstGeom prst="rect">
            <a:avLst/>
          </a:prstGeom>
        </p:spPr>
      </p:pic>
      <p:sp>
        <p:nvSpPr>
          <p:cNvPr id="10" name="Arrow: Right 9">
            <a:extLst>
              <a:ext uri="{FF2B5EF4-FFF2-40B4-BE49-F238E27FC236}">
                <a16:creationId xmlns:a16="http://schemas.microsoft.com/office/drawing/2014/main" id="{FE0611C2-9999-00BB-B84C-ABBDC56D7BC1}"/>
              </a:ext>
            </a:extLst>
          </p:cNvPr>
          <p:cNvSpPr/>
          <p:nvPr/>
        </p:nvSpPr>
        <p:spPr>
          <a:xfrm>
            <a:off x="4185434" y="3028761"/>
            <a:ext cx="640080" cy="3657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 name="Arrow: Right 10">
            <a:extLst>
              <a:ext uri="{FF2B5EF4-FFF2-40B4-BE49-F238E27FC236}">
                <a16:creationId xmlns:a16="http://schemas.microsoft.com/office/drawing/2014/main" id="{0183B4EB-296D-811B-DC72-7CEF422DAC8E}"/>
              </a:ext>
            </a:extLst>
          </p:cNvPr>
          <p:cNvSpPr/>
          <p:nvPr/>
        </p:nvSpPr>
        <p:spPr>
          <a:xfrm>
            <a:off x="8593383" y="3042531"/>
            <a:ext cx="640080" cy="3657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 name="Rectangle 11">
            <a:extLst>
              <a:ext uri="{FF2B5EF4-FFF2-40B4-BE49-F238E27FC236}">
                <a16:creationId xmlns:a16="http://schemas.microsoft.com/office/drawing/2014/main" id="{7659C973-1359-0C84-DBD3-8A646D6CE46E}"/>
              </a:ext>
            </a:extLst>
          </p:cNvPr>
          <p:cNvSpPr/>
          <p:nvPr/>
        </p:nvSpPr>
        <p:spPr>
          <a:xfrm>
            <a:off x="7907583" y="3948550"/>
            <a:ext cx="548640" cy="18288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Speech Bubble: Rectangle 12">
            <a:extLst>
              <a:ext uri="{FF2B5EF4-FFF2-40B4-BE49-F238E27FC236}">
                <a16:creationId xmlns:a16="http://schemas.microsoft.com/office/drawing/2014/main" id="{BF466498-DBF9-F15B-6AB7-B7F3BD9748E8}"/>
              </a:ext>
            </a:extLst>
          </p:cNvPr>
          <p:cNvSpPr/>
          <p:nvPr/>
        </p:nvSpPr>
        <p:spPr>
          <a:xfrm>
            <a:off x="1333891" y="3042530"/>
            <a:ext cx="457200" cy="457200"/>
          </a:xfrm>
          <a:prstGeom prst="wedgeRectCallout">
            <a:avLst>
              <a:gd name="adj1" fmla="val -111824"/>
              <a:gd name="adj2" fmla="val -9622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5</a:t>
            </a:r>
          </a:p>
        </p:txBody>
      </p:sp>
      <p:sp>
        <p:nvSpPr>
          <p:cNvPr id="14" name="Speech Bubble: Rectangle 13">
            <a:extLst>
              <a:ext uri="{FF2B5EF4-FFF2-40B4-BE49-F238E27FC236}">
                <a16:creationId xmlns:a16="http://schemas.microsoft.com/office/drawing/2014/main" id="{DD5591F8-23D7-40D7-B981-FE5E3136B767}"/>
              </a:ext>
            </a:extLst>
          </p:cNvPr>
          <p:cNvSpPr/>
          <p:nvPr/>
        </p:nvSpPr>
        <p:spPr>
          <a:xfrm>
            <a:off x="4430436" y="4379194"/>
            <a:ext cx="457200" cy="457200"/>
          </a:xfrm>
          <a:prstGeom prst="wedgeRectCallout">
            <a:avLst>
              <a:gd name="adj1" fmla="val -111824"/>
              <a:gd name="adj2" fmla="val -9622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6</a:t>
            </a:r>
          </a:p>
        </p:txBody>
      </p:sp>
      <p:sp>
        <p:nvSpPr>
          <p:cNvPr id="15" name="Speech Bubble: Rectangle 14">
            <a:extLst>
              <a:ext uri="{FF2B5EF4-FFF2-40B4-BE49-F238E27FC236}">
                <a16:creationId xmlns:a16="http://schemas.microsoft.com/office/drawing/2014/main" id="{2984D357-0050-1973-D32B-FB90D1CD4B4B}"/>
              </a:ext>
            </a:extLst>
          </p:cNvPr>
          <p:cNvSpPr/>
          <p:nvPr/>
        </p:nvSpPr>
        <p:spPr>
          <a:xfrm>
            <a:off x="6429902" y="2937321"/>
            <a:ext cx="457200" cy="457200"/>
          </a:xfrm>
          <a:prstGeom prst="wedgeRectCallout">
            <a:avLst>
              <a:gd name="adj1" fmla="val -111824"/>
              <a:gd name="adj2" fmla="val -9622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7</a:t>
            </a:r>
          </a:p>
        </p:txBody>
      </p:sp>
      <p:sp>
        <p:nvSpPr>
          <p:cNvPr id="16" name="Speech Bubble: Rectangle 15">
            <a:extLst>
              <a:ext uri="{FF2B5EF4-FFF2-40B4-BE49-F238E27FC236}">
                <a16:creationId xmlns:a16="http://schemas.microsoft.com/office/drawing/2014/main" id="{80D2FB2C-C2B3-DA66-DD93-523D62F191A9}"/>
              </a:ext>
            </a:extLst>
          </p:cNvPr>
          <p:cNvSpPr/>
          <p:nvPr/>
        </p:nvSpPr>
        <p:spPr>
          <a:xfrm>
            <a:off x="8456223" y="4332708"/>
            <a:ext cx="457200" cy="457200"/>
          </a:xfrm>
          <a:prstGeom prst="wedgeRectCallout">
            <a:avLst>
              <a:gd name="adj1" fmla="val -111824"/>
              <a:gd name="adj2" fmla="val -9622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8</a:t>
            </a:r>
          </a:p>
        </p:txBody>
      </p:sp>
      <p:sp>
        <p:nvSpPr>
          <p:cNvPr id="19" name="TextBox 18">
            <a:extLst>
              <a:ext uri="{FF2B5EF4-FFF2-40B4-BE49-F238E27FC236}">
                <a16:creationId xmlns:a16="http://schemas.microsoft.com/office/drawing/2014/main" id="{E86E9670-DCB9-DAD0-4AA0-4C40E858CB13}"/>
              </a:ext>
            </a:extLst>
          </p:cNvPr>
          <p:cNvSpPr txBox="1"/>
          <p:nvPr/>
        </p:nvSpPr>
        <p:spPr>
          <a:xfrm>
            <a:off x="282603" y="5663851"/>
            <a:ext cx="9572845" cy="400110"/>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(5) Selected excel file (.</a:t>
            </a:r>
            <a:r>
              <a:rPr lang="en-US" sz="2000" dirty="0" err="1">
                <a:latin typeface="Times New Roman" panose="02020603050405020304" pitchFamily="18" charset="0"/>
                <a:cs typeface="Times New Roman" panose="02020603050405020304" pitchFamily="18" charset="0"/>
              </a:rPr>
              <a:t>xls</a:t>
            </a:r>
            <a:r>
              <a:rPr lang="en-US" sz="2000" dirty="0">
                <a:latin typeface="Times New Roman" panose="02020603050405020304" pitchFamily="18" charset="0"/>
                <a:cs typeface="Times New Roman" panose="02020603050405020304" pitchFamily="18" charset="0"/>
              </a:rPr>
              <a:t>) &gt; (6) click Add &gt; (7) Selected sheet &gt; (8) click Add </a:t>
            </a:r>
          </a:p>
        </p:txBody>
      </p:sp>
      <p:sp>
        <p:nvSpPr>
          <p:cNvPr id="24" name="Rectangle 23">
            <a:extLst>
              <a:ext uri="{FF2B5EF4-FFF2-40B4-BE49-F238E27FC236}">
                <a16:creationId xmlns:a16="http://schemas.microsoft.com/office/drawing/2014/main" id="{0CB5033F-1BF0-A313-8CB3-86D24D751C38}"/>
              </a:ext>
            </a:extLst>
          </p:cNvPr>
          <p:cNvSpPr/>
          <p:nvPr/>
        </p:nvSpPr>
        <p:spPr>
          <a:xfrm>
            <a:off x="282603" y="76542"/>
            <a:ext cx="1176925"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IDS</a:t>
            </a:r>
          </a:p>
        </p:txBody>
      </p:sp>
      <p:sp>
        <p:nvSpPr>
          <p:cNvPr id="25" name="Rectangle 24">
            <a:extLst>
              <a:ext uri="{FF2B5EF4-FFF2-40B4-BE49-F238E27FC236}">
                <a16:creationId xmlns:a16="http://schemas.microsoft.com/office/drawing/2014/main" id="{7B3C4033-B333-A522-C368-DA026F0AE4D3}"/>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Rectangle 25">
            <a:extLst>
              <a:ext uri="{FF2B5EF4-FFF2-40B4-BE49-F238E27FC236}">
                <a16:creationId xmlns:a16="http://schemas.microsoft.com/office/drawing/2014/main" id="{DE6E6D35-83A5-3483-A9DA-FEEE74BC17E6}"/>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27" name="Straight Connector 26">
            <a:extLst>
              <a:ext uri="{FF2B5EF4-FFF2-40B4-BE49-F238E27FC236}">
                <a16:creationId xmlns:a16="http://schemas.microsoft.com/office/drawing/2014/main" id="{68290EF1-1503-DE10-4DCB-9CD5F17F42A1}"/>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E6D3ADD-7E46-76A7-6CAD-733A379E7B64}"/>
              </a:ext>
            </a:extLst>
          </p:cNvPr>
          <p:cNvSpPr>
            <a:spLocks noGrp="1"/>
          </p:cNvSpPr>
          <p:nvPr>
            <p:ph type="sldNum" sz="quarter" idx="12"/>
          </p:nvPr>
        </p:nvSpPr>
        <p:spPr/>
        <p:txBody>
          <a:bodyPr/>
          <a:lstStyle/>
          <a:p>
            <a:fld id="{E87C8226-E26C-4D72-ABF6-F44C134ADDA6}" type="slidenum">
              <a:rPr lang="th-TH" smtClean="0"/>
              <a:t>30</a:t>
            </a:fld>
            <a:endParaRPr lang="th-TH"/>
          </a:p>
        </p:txBody>
      </p:sp>
    </p:spTree>
    <p:extLst>
      <p:ext uri="{BB962C8B-B14F-4D97-AF65-F5344CB8AC3E}">
        <p14:creationId xmlns:p14="http://schemas.microsoft.com/office/powerpoint/2010/main" val="1453323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3A1E0-1DE0-81F4-9339-665CE4C6FCCA}"/>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1AE045AA-B31E-0EAF-745C-513DCCC56B9A}"/>
              </a:ext>
            </a:extLst>
          </p:cNvPr>
          <p:cNvPicPr>
            <a:picLocks noChangeAspect="1"/>
          </p:cNvPicPr>
          <p:nvPr/>
        </p:nvPicPr>
        <p:blipFill>
          <a:blip r:embed="rId3"/>
          <a:srcRect r="53298"/>
          <a:stretch/>
        </p:blipFill>
        <p:spPr>
          <a:xfrm>
            <a:off x="9855696" y="2043358"/>
            <a:ext cx="2272804" cy="3657600"/>
          </a:xfrm>
          <a:prstGeom prst="rect">
            <a:avLst/>
          </a:prstGeom>
        </p:spPr>
      </p:pic>
      <p:pic>
        <p:nvPicPr>
          <p:cNvPr id="38" name="Picture 37">
            <a:extLst>
              <a:ext uri="{FF2B5EF4-FFF2-40B4-BE49-F238E27FC236}">
                <a16:creationId xmlns:a16="http://schemas.microsoft.com/office/drawing/2014/main" id="{63ACA0FB-C0B5-3E16-AD0C-873E7F8CF85A}"/>
              </a:ext>
            </a:extLst>
          </p:cNvPr>
          <p:cNvPicPr>
            <a:picLocks noChangeAspect="1"/>
          </p:cNvPicPr>
          <p:nvPr/>
        </p:nvPicPr>
        <p:blipFill>
          <a:blip r:embed="rId4"/>
          <a:srcRect r="57206"/>
          <a:stretch/>
        </p:blipFill>
        <p:spPr>
          <a:xfrm>
            <a:off x="3800945" y="2111219"/>
            <a:ext cx="2379147" cy="3747490"/>
          </a:xfrm>
          <a:prstGeom prst="rect">
            <a:avLst/>
          </a:prstGeom>
        </p:spPr>
      </p:pic>
      <p:sp>
        <p:nvSpPr>
          <p:cNvPr id="39" name="Rectangle 38">
            <a:extLst>
              <a:ext uri="{FF2B5EF4-FFF2-40B4-BE49-F238E27FC236}">
                <a16:creationId xmlns:a16="http://schemas.microsoft.com/office/drawing/2014/main" id="{FA417FAB-47FC-9784-A5F2-8A0E7AE6BAA3}"/>
              </a:ext>
            </a:extLst>
          </p:cNvPr>
          <p:cNvSpPr/>
          <p:nvPr/>
        </p:nvSpPr>
        <p:spPr>
          <a:xfrm>
            <a:off x="5543689" y="5140370"/>
            <a:ext cx="419856" cy="1736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TextBox 39">
            <a:extLst>
              <a:ext uri="{FF2B5EF4-FFF2-40B4-BE49-F238E27FC236}">
                <a16:creationId xmlns:a16="http://schemas.microsoft.com/office/drawing/2014/main" id="{F374511D-2587-C64F-7CB5-EF92BB6A7E7F}"/>
              </a:ext>
            </a:extLst>
          </p:cNvPr>
          <p:cNvSpPr txBox="1"/>
          <p:nvPr/>
        </p:nvSpPr>
        <p:spPr>
          <a:xfrm>
            <a:off x="343202" y="1065963"/>
            <a:ext cx="7011790" cy="417871"/>
          </a:xfrm>
          <a:prstGeom prst="rect">
            <a:avLst/>
          </a:prstGeom>
          <a:noFill/>
        </p:spPr>
        <p:txBody>
          <a:bodyPr wrap="square">
            <a:spAutoFit/>
          </a:bodyPr>
          <a:lstStyle/>
          <a:p>
            <a:pPr marL="342900" marR="0" lvl="0" indent="-342900">
              <a:lnSpc>
                <a:spcPct val="115000"/>
              </a:lnSpc>
              <a:spcBef>
                <a:spcPts val="500"/>
              </a:spcBef>
              <a:spcAft>
                <a:spcPts val="1200"/>
              </a:spcAft>
              <a:tabLst>
                <a:tab pos="457200" algn="l"/>
              </a:tabLst>
            </a:pPr>
            <a:r>
              <a:rPr lang="en-US" sz="2000" b="1" dirty="0">
                <a:latin typeface="Times New Roman" panose="02020603050405020304" pitchFamily="18" charset="0"/>
                <a:cs typeface="Times New Roman" panose="02020603050405020304" pitchFamily="18" charset="0"/>
              </a:rPr>
              <a:t>Define the Coordinate Reference System (CRS)</a:t>
            </a:r>
          </a:p>
        </p:txBody>
      </p:sp>
      <p:pic>
        <p:nvPicPr>
          <p:cNvPr id="41" name="Picture 40">
            <a:extLst>
              <a:ext uri="{FF2B5EF4-FFF2-40B4-BE49-F238E27FC236}">
                <a16:creationId xmlns:a16="http://schemas.microsoft.com/office/drawing/2014/main" id="{AE2A9CFA-0D4E-EF9F-E54B-3C423305E994}"/>
              </a:ext>
            </a:extLst>
          </p:cNvPr>
          <p:cNvPicPr>
            <a:picLocks noChangeAspect="1"/>
          </p:cNvPicPr>
          <p:nvPr/>
        </p:nvPicPr>
        <p:blipFill>
          <a:blip r:embed="rId5"/>
          <a:stretch>
            <a:fillRect/>
          </a:stretch>
        </p:blipFill>
        <p:spPr>
          <a:xfrm>
            <a:off x="248410" y="2331775"/>
            <a:ext cx="3309222" cy="2565798"/>
          </a:xfrm>
          <a:prstGeom prst="rect">
            <a:avLst/>
          </a:prstGeom>
        </p:spPr>
      </p:pic>
      <p:sp>
        <p:nvSpPr>
          <p:cNvPr id="42" name="Arrow: Right 41">
            <a:extLst>
              <a:ext uri="{FF2B5EF4-FFF2-40B4-BE49-F238E27FC236}">
                <a16:creationId xmlns:a16="http://schemas.microsoft.com/office/drawing/2014/main" id="{A454CE10-43A9-6640-3158-F2527C660853}"/>
              </a:ext>
            </a:extLst>
          </p:cNvPr>
          <p:cNvSpPr/>
          <p:nvPr/>
        </p:nvSpPr>
        <p:spPr>
          <a:xfrm>
            <a:off x="3209017" y="3266272"/>
            <a:ext cx="640080" cy="3657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3" name="Speech Bubble: Rectangle 42">
            <a:extLst>
              <a:ext uri="{FF2B5EF4-FFF2-40B4-BE49-F238E27FC236}">
                <a16:creationId xmlns:a16="http://schemas.microsoft.com/office/drawing/2014/main" id="{A261FE51-1B95-FC41-DC0A-B44561513D99}"/>
              </a:ext>
            </a:extLst>
          </p:cNvPr>
          <p:cNvSpPr/>
          <p:nvPr/>
        </p:nvSpPr>
        <p:spPr>
          <a:xfrm>
            <a:off x="648301" y="4226947"/>
            <a:ext cx="457200" cy="457200"/>
          </a:xfrm>
          <a:prstGeom prst="wedgeRectCallout">
            <a:avLst>
              <a:gd name="adj1" fmla="val 140066"/>
              <a:gd name="adj2" fmla="val -5723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9</a:t>
            </a:r>
          </a:p>
        </p:txBody>
      </p:sp>
      <p:sp>
        <p:nvSpPr>
          <p:cNvPr id="44" name="Speech Bubble: Rectangle 43">
            <a:extLst>
              <a:ext uri="{FF2B5EF4-FFF2-40B4-BE49-F238E27FC236}">
                <a16:creationId xmlns:a16="http://schemas.microsoft.com/office/drawing/2014/main" id="{FCA3F605-0631-E137-0BCC-360CE6064747}"/>
              </a:ext>
            </a:extLst>
          </p:cNvPr>
          <p:cNvSpPr/>
          <p:nvPr/>
        </p:nvSpPr>
        <p:spPr>
          <a:xfrm>
            <a:off x="4117243" y="1677942"/>
            <a:ext cx="554879" cy="457200"/>
          </a:xfrm>
          <a:prstGeom prst="wedgeRectCallout">
            <a:avLst>
              <a:gd name="adj1" fmla="val 91802"/>
              <a:gd name="adj2" fmla="val 28594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10</a:t>
            </a:r>
          </a:p>
        </p:txBody>
      </p:sp>
      <p:sp>
        <p:nvSpPr>
          <p:cNvPr id="45" name="Rectangle 44">
            <a:extLst>
              <a:ext uri="{FF2B5EF4-FFF2-40B4-BE49-F238E27FC236}">
                <a16:creationId xmlns:a16="http://schemas.microsoft.com/office/drawing/2014/main" id="{E3628267-6516-8F8B-1050-74685C304866}"/>
              </a:ext>
            </a:extLst>
          </p:cNvPr>
          <p:cNvSpPr/>
          <p:nvPr/>
        </p:nvSpPr>
        <p:spPr>
          <a:xfrm>
            <a:off x="4499238" y="3274171"/>
            <a:ext cx="1464307" cy="34374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Speech Bubble: Rectangle 45">
            <a:extLst>
              <a:ext uri="{FF2B5EF4-FFF2-40B4-BE49-F238E27FC236}">
                <a16:creationId xmlns:a16="http://schemas.microsoft.com/office/drawing/2014/main" id="{6F63BEC5-7975-35C5-397A-F18AB19F53FB}"/>
              </a:ext>
            </a:extLst>
          </p:cNvPr>
          <p:cNvSpPr/>
          <p:nvPr/>
        </p:nvSpPr>
        <p:spPr>
          <a:xfrm>
            <a:off x="4990518" y="5818221"/>
            <a:ext cx="554879" cy="457200"/>
          </a:xfrm>
          <a:prstGeom prst="wedgeRectCallout">
            <a:avLst>
              <a:gd name="adj1" fmla="val 85667"/>
              <a:gd name="adj2" fmla="val -15856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11</a:t>
            </a:r>
          </a:p>
        </p:txBody>
      </p:sp>
      <p:pic>
        <p:nvPicPr>
          <p:cNvPr id="47" name="Picture 46">
            <a:extLst>
              <a:ext uri="{FF2B5EF4-FFF2-40B4-BE49-F238E27FC236}">
                <a16:creationId xmlns:a16="http://schemas.microsoft.com/office/drawing/2014/main" id="{5553B356-CB94-3C48-81EC-E3FA88F35282}"/>
              </a:ext>
            </a:extLst>
          </p:cNvPr>
          <p:cNvPicPr>
            <a:picLocks noChangeAspect="1"/>
          </p:cNvPicPr>
          <p:nvPr/>
        </p:nvPicPr>
        <p:blipFill>
          <a:blip r:embed="rId4"/>
          <a:srcRect l="43222"/>
          <a:stretch/>
        </p:blipFill>
        <p:spPr>
          <a:xfrm>
            <a:off x="6534663" y="2135142"/>
            <a:ext cx="2841170" cy="3373046"/>
          </a:xfrm>
          <a:prstGeom prst="rect">
            <a:avLst/>
          </a:prstGeom>
        </p:spPr>
      </p:pic>
      <p:sp>
        <p:nvSpPr>
          <p:cNvPr id="48" name="Arrow: Right 47">
            <a:extLst>
              <a:ext uri="{FF2B5EF4-FFF2-40B4-BE49-F238E27FC236}">
                <a16:creationId xmlns:a16="http://schemas.microsoft.com/office/drawing/2014/main" id="{0727A4D1-8BD7-591E-8366-5B0A7408AF09}"/>
              </a:ext>
            </a:extLst>
          </p:cNvPr>
          <p:cNvSpPr/>
          <p:nvPr/>
        </p:nvSpPr>
        <p:spPr>
          <a:xfrm>
            <a:off x="6050958" y="3357448"/>
            <a:ext cx="640080" cy="3657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Arrow: Right 48">
            <a:extLst>
              <a:ext uri="{FF2B5EF4-FFF2-40B4-BE49-F238E27FC236}">
                <a16:creationId xmlns:a16="http://schemas.microsoft.com/office/drawing/2014/main" id="{70114AA8-C10F-AC38-114A-CF362313C4E7}"/>
              </a:ext>
            </a:extLst>
          </p:cNvPr>
          <p:cNvSpPr/>
          <p:nvPr/>
        </p:nvSpPr>
        <p:spPr>
          <a:xfrm>
            <a:off x="9212939" y="3395343"/>
            <a:ext cx="640080" cy="36576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Rectangle 49">
            <a:extLst>
              <a:ext uri="{FF2B5EF4-FFF2-40B4-BE49-F238E27FC236}">
                <a16:creationId xmlns:a16="http://schemas.microsoft.com/office/drawing/2014/main" id="{DB05E060-5C51-D297-731E-D229F9B8B95A}"/>
              </a:ext>
            </a:extLst>
          </p:cNvPr>
          <p:cNvSpPr/>
          <p:nvPr/>
        </p:nvSpPr>
        <p:spPr>
          <a:xfrm>
            <a:off x="4033253" y="4016066"/>
            <a:ext cx="1058018" cy="264443"/>
          </a:xfrm>
          <a:prstGeom prst="rect">
            <a:avLst/>
          </a:prstGeom>
          <a:noFill/>
          <a:ln w="28575">
            <a:solidFill>
              <a:srgbClr val="295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Speech Bubble: Rectangle 50">
            <a:extLst>
              <a:ext uri="{FF2B5EF4-FFF2-40B4-BE49-F238E27FC236}">
                <a16:creationId xmlns:a16="http://schemas.microsoft.com/office/drawing/2014/main" id="{105D498B-504A-BDC7-8B29-A9A26C006A88}"/>
              </a:ext>
            </a:extLst>
          </p:cNvPr>
          <p:cNvSpPr/>
          <p:nvPr/>
        </p:nvSpPr>
        <p:spPr>
          <a:xfrm>
            <a:off x="7803678" y="1677846"/>
            <a:ext cx="554879" cy="457200"/>
          </a:xfrm>
          <a:prstGeom prst="wedgeRectCallout">
            <a:avLst>
              <a:gd name="adj1" fmla="val -53949"/>
              <a:gd name="adj2" fmla="val 213653"/>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12</a:t>
            </a:r>
          </a:p>
        </p:txBody>
      </p:sp>
      <p:sp>
        <p:nvSpPr>
          <p:cNvPr id="52" name="Speech Bubble: Rectangle 51">
            <a:extLst>
              <a:ext uri="{FF2B5EF4-FFF2-40B4-BE49-F238E27FC236}">
                <a16:creationId xmlns:a16="http://schemas.microsoft.com/office/drawing/2014/main" id="{7A84DDDC-910A-8EA5-ECD7-2B19F4AA7459}"/>
              </a:ext>
            </a:extLst>
          </p:cNvPr>
          <p:cNvSpPr/>
          <p:nvPr/>
        </p:nvSpPr>
        <p:spPr>
          <a:xfrm>
            <a:off x="8043228" y="5596019"/>
            <a:ext cx="554879" cy="457200"/>
          </a:xfrm>
          <a:prstGeom prst="wedgeRectCallout">
            <a:avLst>
              <a:gd name="adj1" fmla="val 58202"/>
              <a:gd name="adj2" fmla="val -9468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13</a:t>
            </a:r>
          </a:p>
        </p:txBody>
      </p:sp>
      <p:sp>
        <p:nvSpPr>
          <p:cNvPr id="53" name="Rectangle 52">
            <a:extLst>
              <a:ext uri="{FF2B5EF4-FFF2-40B4-BE49-F238E27FC236}">
                <a16:creationId xmlns:a16="http://schemas.microsoft.com/office/drawing/2014/main" id="{F788DAB6-7194-F7D8-C7F1-C0322C97090A}"/>
              </a:ext>
            </a:extLst>
          </p:cNvPr>
          <p:cNvSpPr/>
          <p:nvPr/>
        </p:nvSpPr>
        <p:spPr>
          <a:xfrm>
            <a:off x="10104412" y="3872158"/>
            <a:ext cx="1060633" cy="354789"/>
          </a:xfrm>
          <a:prstGeom prst="rect">
            <a:avLst/>
          </a:prstGeom>
          <a:noFill/>
          <a:ln w="28575">
            <a:solidFill>
              <a:srgbClr val="2952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Speech Bubble: Rectangle 53">
            <a:extLst>
              <a:ext uri="{FF2B5EF4-FFF2-40B4-BE49-F238E27FC236}">
                <a16:creationId xmlns:a16="http://schemas.microsoft.com/office/drawing/2014/main" id="{891387CD-D0A2-3D66-91DC-DF4D9E27B79B}"/>
              </a:ext>
            </a:extLst>
          </p:cNvPr>
          <p:cNvSpPr/>
          <p:nvPr/>
        </p:nvSpPr>
        <p:spPr>
          <a:xfrm>
            <a:off x="10595927" y="5727460"/>
            <a:ext cx="554879" cy="457200"/>
          </a:xfrm>
          <a:prstGeom prst="wedgeRectCallout">
            <a:avLst>
              <a:gd name="adj1" fmla="val 58202"/>
              <a:gd name="adj2" fmla="val -9468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14</a:t>
            </a:r>
          </a:p>
        </p:txBody>
      </p:sp>
      <p:sp>
        <p:nvSpPr>
          <p:cNvPr id="3" name="Rectangle 2">
            <a:extLst>
              <a:ext uri="{FF2B5EF4-FFF2-40B4-BE49-F238E27FC236}">
                <a16:creationId xmlns:a16="http://schemas.microsoft.com/office/drawing/2014/main" id="{55A990C5-9D5A-3F05-BCE1-02A61EFEA1F3}"/>
              </a:ext>
            </a:extLst>
          </p:cNvPr>
          <p:cNvSpPr/>
          <p:nvPr/>
        </p:nvSpPr>
        <p:spPr>
          <a:xfrm>
            <a:off x="282603" y="76542"/>
            <a:ext cx="1176925"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IDS</a:t>
            </a:r>
          </a:p>
        </p:txBody>
      </p:sp>
      <p:sp>
        <p:nvSpPr>
          <p:cNvPr id="4" name="Rectangle 3">
            <a:extLst>
              <a:ext uri="{FF2B5EF4-FFF2-40B4-BE49-F238E27FC236}">
                <a16:creationId xmlns:a16="http://schemas.microsoft.com/office/drawing/2014/main" id="{3CB04F03-4D27-C637-EEA0-CF737C6293D3}"/>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Rectangle 5">
            <a:extLst>
              <a:ext uri="{FF2B5EF4-FFF2-40B4-BE49-F238E27FC236}">
                <a16:creationId xmlns:a16="http://schemas.microsoft.com/office/drawing/2014/main" id="{2D52BA52-FE09-B35A-18E7-116B30C53E34}"/>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7" name="Straight Connector 6">
            <a:extLst>
              <a:ext uri="{FF2B5EF4-FFF2-40B4-BE49-F238E27FC236}">
                <a16:creationId xmlns:a16="http://schemas.microsoft.com/office/drawing/2014/main" id="{BD76BE47-A858-A524-EFF4-2C88516DBE36}"/>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D66D6A7-242B-FBD8-6E5B-898C766A5487}"/>
              </a:ext>
            </a:extLst>
          </p:cNvPr>
          <p:cNvSpPr>
            <a:spLocks noGrp="1"/>
          </p:cNvSpPr>
          <p:nvPr>
            <p:ph type="sldNum" sz="quarter" idx="12"/>
          </p:nvPr>
        </p:nvSpPr>
        <p:spPr/>
        <p:txBody>
          <a:bodyPr/>
          <a:lstStyle/>
          <a:p>
            <a:fld id="{E87C8226-E26C-4D72-ABF6-F44C134ADDA6}" type="slidenum">
              <a:rPr lang="th-TH" smtClean="0"/>
              <a:t>31</a:t>
            </a:fld>
            <a:endParaRPr lang="th-TH"/>
          </a:p>
        </p:txBody>
      </p:sp>
    </p:spTree>
    <p:extLst>
      <p:ext uri="{BB962C8B-B14F-4D97-AF65-F5344CB8AC3E}">
        <p14:creationId xmlns:p14="http://schemas.microsoft.com/office/powerpoint/2010/main" val="1022169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C397FC-EA56-F06D-3962-45F3A768991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1618EB0-5F23-9FB6-178B-6B075F982624}"/>
              </a:ext>
            </a:extLst>
          </p:cNvPr>
          <p:cNvPicPr>
            <a:picLocks noChangeAspect="1"/>
          </p:cNvPicPr>
          <p:nvPr/>
        </p:nvPicPr>
        <p:blipFill>
          <a:blip r:embed="rId3"/>
          <a:srcRect r="18624" b="6991"/>
          <a:stretch/>
        </p:blipFill>
        <p:spPr>
          <a:xfrm>
            <a:off x="3795680" y="2151639"/>
            <a:ext cx="4368292" cy="2808429"/>
          </a:xfrm>
          <a:prstGeom prst="rect">
            <a:avLst/>
          </a:prstGeom>
        </p:spPr>
      </p:pic>
      <p:pic>
        <p:nvPicPr>
          <p:cNvPr id="4" name="Picture 3">
            <a:extLst>
              <a:ext uri="{FF2B5EF4-FFF2-40B4-BE49-F238E27FC236}">
                <a16:creationId xmlns:a16="http://schemas.microsoft.com/office/drawing/2014/main" id="{E87AC983-8B38-2A5B-1C7E-3B90D0B96FA9}"/>
              </a:ext>
            </a:extLst>
          </p:cNvPr>
          <p:cNvPicPr>
            <a:picLocks noChangeAspect="1"/>
          </p:cNvPicPr>
          <p:nvPr/>
        </p:nvPicPr>
        <p:blipFill>
          <a:blip r:embed="rId4"/>
          <a:stretch>
            <a:fillRect/>
          </a:stretch>
        </p:blipFill>
        <p:spPr>
          <a:xfrm>
            <a:off x="8952447" y="2266088"/>
            <a:ext cx="3086362" cy="2579533"/>
          </a:xfrm>
          <a:prstGeom prst="rect">
            <a:avLst/>
          </a:prstGeom>
        </p:spPr>
      </p:pic>
      <p:sp>
        <p:nvSpPr>
          <p:cNvPr id="6" name="Arrow: Right 5">
            <a:extLst>
              <a:ext uri="{FF2B5EF4-FFF2-40B4-BE49-F238E27FC236}">
                <a16:creationId xmlns:a16="http://schemas.microsoft.com/office/drawing/2014/main" id="{ED023BEA-82AC-1241-13E8-39D486CFE31E}"/>
              </a:ext>
            </a:extLst>
          </p:cNvPr>
          <p:cNvSpPr/>
          <p:nvPr/>
        </p:nvSpPr>
        <p:spPr>
          <a:xfrm>
            <a:off x="8120342" y="3442620"/>
            <a:ext cx="832104"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id="{05380104-ECDA-A1C2-EB4C-245B57E4FDBD}"/>
              </a:ext>
            </a:extLst>
          </p:cNvPr>
          <p:cNvSpPr txBox="1"/>
          <p:nvPr/>
        </p:nvSpPr>
        <p:spPr>
          <a:xfrm>
            <a:off x="557784" y="1120900"/>
            <a:ext cx="9729216" cy="417550"/>
          </a:xfrm>
          <a:prstGeom prst="rect">
            <a:avLst/>
          </a:prstGeom>
          <a:noFill/>
        </p:spPr>
        <p:txBody>
          <a:bodyPr wrap="square">
            <a:spAutoFit/>
          </a:bodyPr>
          <a:lstStyle/>
          <a:p>
            <a:pPr marL="342900" indent="-342900">
              <a:lnSpc>
                <a:spcPct val="115000"/>
              </a:lnSpc>
              <a:spcBef>
                <a:spcPts val="500"/>
              </a:spcBef>
              <a:spcAft>
                <a:spcPts val="1200"/>
              </a:spcAft>
              <a:tabLst>
                <a:tab pos="457200" algn="l"/>
              </a:tabLst>
            </a:pPr>
            <a:r>
              <a:rPr lang="en-US" sz="2000" b="1" dirty="0">
                <a:latin typeface="Times New Roman" panose="02020603050405020304" pitchFamily="18" charset="0"/>
                <a:cs typeface="Times New Roman" panose="02020603050405020304" pitchFamily="18" charset="0"/>
              </a:rPr>
              <a:t>Save the Shapefile: </a:t>
            </a: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Name your shapefile (.</a:t>
            </a:r>
            <a:r>
              <a:rPr lang="en-US" sz="2000" dirty="0" err="1">
                <a:effectLst/>
                <a:latin typeface="Times New Roman" panose="02020603050405020304" pitchFamily="18" charset="0"/>
                <a:ea typeface="MS Mincho" panose="02020609040205080304" pitchFamily="49" charset="-128"/>
                <a:cs typeface="Times New Roman" panose="02020603050405020304" pitchFamily="18" charset="0"/>
              </a:rPr>
              <a:t>shp</a:t>
            </a:r>
            <a:r>
              <a:rPr lang="en-US" sz="2000" dirty="0">
                <a:effectLst/>
                <a:latin typeface="Times New Roman" panose="02020603050405020304" pitchFamily="18" charset="0"/>
                <a:ea typeface="MS Mincho" panose="02020609040205080304" pitchFamily="49" charset="-128"/>
                <a:cs typeface="Times New Roman" panose="02020603050405020304" pitchFamily="18" charset="0"/>
              </a:rPr>
              <a:t>) and save it to a specified directory.</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p:txBody>
      </p:sp>
      <p:pic>
        <p:nvPicPr>
          <p:cNvPr id="8" name="Picture 7">
            <a:extLst>
              <a:ext uri="{FF2B5EF4-FFF2-40B4-BE49-F238E27FC236}">
                <a16:creationId xmlns:a16="http://schemas.microsoft.com/office/drawing/2014/main" id="{CBE760CC-48C9-A999-521E-0CFD654EEFC8}"/>
              </a:ext>
            </a:extLst>
          </p:cNvPr>
          <p:cNvPicPr>
            <a:picLocks noChangeAspect="1"/>
          </p:cNvPicPr>
          <p:nvPr/>
        </p:nvPicPr>
        <p:blipFill>
          <a:blip r:embed="rId5"/>
          <a:srcRect l="47585" t="42347" b="21023"/>
          <a:stretch/>
        </p:blipFill>
        <p:spPr>
          <a:xfrm>
            <a:off x="385255" y="2950652"/>
            <a:ext cx="2621951" cy="1377129"/>
          </a:xfrm>
          <a:prstGeom prst="rect">
            <a:avLst/>
          </a:prstGeom>
        </p:spPr>
      </p:pic>
      <p:sp>
        <p:nvSpPr>
          <p:cNvPr id="9" name="Arrow: Right 8">
            <a:extLst>
              <a:ext uri="{FF2B5EF4-FFF2-40B4-BE49-F238E27FC236}">
                <a16:creationId xmlns:a16="http://schemas.microsoft.com/office/drawing/2014/main" id="{F8E688D0-D8AE-322A-A9B3-934B3519A5E8}"/>
              </a:ext>
            </a:extLst>
          </p:cNvPr>
          <p:cNvSpPr/>
          <p:nvPr/>
        </p:nvSpPr>
        <p:spPr>
          <a:xfrm>
            <a:off x="3007205" y="3361180"/>
            <a:ext cx="832104"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Speech Bubble: Rectangle 9">
            <a:extLst>
              <a:ext uri="{FF2B5EF4-FFF2-40B4-BE49-F238E27FC236}">
                <a16:creationId xmlns:a16="http://schemas.microsoft.com/office/drawing/2014/main" id="{FAC35923-2CC9-078D-E2F2-71A1D879A2C3}"/>
              </a:ext>
            </a:extLst>
          </p:cNvPr>
          <p:cNvSpPr/>
          <p:nvPr/>
        </p:nvSpPr>
        <p:spPr>
          <a:xfrm>
            <a:off x="1483854" y="4349418"/>
            <a:ext cx="554879" cy="457200"/>
          </a:xfrm>
          <a:prstGeom prst="wedgeRectCallout">
            <a:avLst>
              <a:gd name="adj1" fmla="val 58202"/>
              <a:gd name="adj2" fmla="val -9468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15</a:t>
            </a:r>
          </a:p>
        </p:txBody>
      </p:sp>
      <p:sp>
        <p:nvSpPr>
          <p:cNvPr id="11" name="Speech Bubble: Rectangle 10">
            <a:extLst>
              <a:ext uri="{FF2B5EF4-FFF2-40B4-BE49-F238E27FC236}">
                <a16:creationId xmlns:a16="http://schemas.microsoft.com/office/drawing/2014/main" id="{5993819A-9F66-D74F-BFF4-B75F0ACE68ED}"/>
              </a:ext>
            </a:extLst>
          </p:cNvPr>
          <p:cNvSpPr/>
          <p:nvPr/>
        </p:nvSpPr>
        <p:spPr>
          <a:xfrm>
            <a:off x="5596256" y="3023622"/>
            <a:ext cx="554879" cy="457200"/>
          </a:xfrm>
          <a:prstGeom prst="wedgeRectCallout">
            <a:avLst>
              <a:gd name="adj1" fmla="val -50527"/>
              <a:gd name="adj2" fmla="val 9501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16</a:t>
            </a:r>
          </a:p>
        </p:txBody>
      </p:sp>
      <p:sp>
        <p:nvSpPr>
          <p:cNvPr id="12" name="Speech Bubble: Rectangle 11">
            <a:extLst>
              <a:ext uri="{FF2B5EF4-FFF2-40B4-BE49-F238E27FC236}">
                <a16:creationId xmlns:a16="http://schemas.microsoft.com/office/drawing/2014/main" id="{C92315C9-2D9C-7993-7F2E-92989114280C}"/>
              </a:ext>
            </a:extLst>
          </p:cNvPr>
          <p:cNvSpPr/>
          <p:nvPr/>
        </p:nvSpPr>
        <p:spPr>
          <a:xfrm>
            <a:off x="11637121" y="3098653"/>
            <a:ext cx="554879" cy="457200"/>
          </a:xfrm>
          <a:prstGeom prst="wedgeRectCallout">
            <a:avLst>
              <a:gd name="adj1" fmla="val -50527"/>
              <a:gd name="adj2" fmla="val 9501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17</a:t>
            </a:r>
          </a:p>
        </p:txBody>
      </p:sp>
      <p:sp>
        <p:nvSpPr>
          <p:cNvPr id="14" name="Rectangle 13">
            <a:extLst>
              <a:ext uri="{FF2B5EF4-FFF2-40B4-BE49-F238E27FC236}">
                <a16:creationId xmlns:a16="http://schemas.microsoft.com/office/drawing/2014/main" id="{0C4F462B-3A46-DA0B-4C97-1A10759AC981}"/>
              </a:ext>
            </a:extLst>
          </p:cNvPr>
          <p:cNvSpPr/>
          <p:nvPr/>
        </p:nvSpPr>
        <p:spPr>
          <a:xfrm>
            <a:off x="282603" y="76542"/>
            <a:ext cx="1176925"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IDS</a:t>
            </a:r>
          </a:p>
        </p:txBody>
      </p:sp>
      <p:sp>
        <p:nvSpPr>
          <p:cNvPr id="15" name="Rectangle 14">
            <a:extLst>
              <a:ext uri="{FF2B5EF4-FFF2-40B4-BE49-F238E27FC236}">
                <a16:creationId xmlns:a16="http://schemas.microsoft.com/office/drawing/2014/main" id="{3F0AEDD4-2B6B-6746-0D2D-C794A637BA6B}"/>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Rectangle 15">
            <a:extLst>
              <a:ext uri="{FF2B5EF4-FFF2-40B4-BE49-F238E27FC236}">
                <a16:creationId xmlns:a16="http://schemas.microsoft.com/office/drawing/2014/main" id="{BD0B6806-C45C-A3FE-0E92-0B4D7ABCDEB8}"/>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19" name="Straight Connector 18">
            <a:extLst>
              <a:ext uri="{FF2B5EF4-FFF2-40B4-BE49-F238E27FC236}">
                <a16:creationId xmlns:a16="http://schemas.microsoft.com/office/drawing/2014/main" id="{8730E1DE-DC71-1D82-FDCA-156C297576B1}"/>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5A4F0C1-1EF0-6B7C-0CF3-1C7DD068C55D}"/>
              </a:ext>
            </a:extLst>
          </p:cNvPr>
          <p:cNvSpPr>
            <a:spLocks noGrp="1"/>
          </p:cNvSpPr>
          <p:nvPr>
            <p:ph type="sldNum" sz="quarter" idx="12"/>
          </p:nvPr>
        </p:nvSpPr>
        <p:spPr/>
        <p:txBody>
          <a:bodyPr/>
          <a:lstStyle/>
          <a:p>
            <a:fld id="{E87C8226-E26C-4D72-ABF6-F44C134ADDA6}" type="slidenum">
              <a:rPr lang="th-TH" smtClean="0"/>
              <a:t>32</a:t>
            </a:fld>
            <a:endParaRPr lang="th-TH"/>
          </a:p>
        </p:txBody>
      </p:sp>
    </p:spTree>
    <p:extLst>
      <p:ext uri="{BB962C8B-B14F-4D97-AF65-F5344CB8AC3E}">
        <p14:creationId xmlns:p14="http://schemas.microsoft.com/office/powerpoint/2010/main" val="4904076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B8091-D9FE-AD65-86E7-4EA17C8EB7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7A09F6-FB16-19FA-6CD7-C574E8F6FA7E}"/>
              </a:ext>
            </a:extLst>
          </p:cNvPr>
          <p:cNvPicPr>
            <a:picLocks noChangeAspect="1"/>
          </p:cNvPicPr>
          <p:nvPr/>
        </p:nvPicPr>
        <p:blipFill>
          <a:blip r:embed="rId3"/>
          <a:stretch>
            <a:fillRect/>
          </a:stretch>
        </p:blipFill>
        <p:spPr>
          <a:xfrm>
            <a:off x="98450" y="2269384"/>
            <a:ext cx="3697661" cy="2804365"/>
          </a:xfrm>
          <a:prstGeom prst="rect">
            <a:avLst/>
          </a:prstGeom>
        </p:spPr>
      </p:pic>
      <p:pic>
        <p:nvPicPr>
          <p:cNvPr id="4" name="Picture 3">
            <a:extLst>
              <a:ext uri="{FF2B5EF4-FFF2-40B4-BE49-F238E27FC236}">
                <a16:creationId xmlns:a16="http://schemas.microsoft.com/office/drawing/2014/main" id="{6CC08F24-EF66-FB44-7812-EFC9D18FD967}"/>
              </a:ext>
            </a:extLst>
          </p:cNvPr>
          <p:cNvPicPr>
            <a:picLocks noChangeAspect="1"/>
          </p:cNvPicPr>
          <p:nvPr/>
        </p:nvPicPr>
        <p:blipFill>
          <a:blip r:embed="rId4"/>
          <a:stretch>
            <a:fillRect/>
          </a:stretch>
        </p:blipFill>
        <p:spPr>
          <a:xfrm>
            <a:off x="4644032" y="2332123"/>
            <a:ext cx="3697661" cy="2546294"/>
          </a:xfrm>
          <a:prstGeom prst="rect">
            <a:avLst/>
          </a:prstGeom>
        </p:spPr>
      </p:pic>
      <p:pic>
        <p:nvPicPr>
          <p:cNvPr id="6" name="Picture 5">
            <a:extLst>
              <a:ext uri="{FF2B5EF4-FFF2-40B4-BE49-F238E27FC236}">
                <a16:creationId xmlns:a16="http://schemas.microsoft.com/office/drawing/2014/main" id="{B39DB033-E366-8A44-9213-4AF14639A657}"/>
              </a:ext>
            </a:extLst>
          </p:cNvPr>
          <p:cNvPicPr>
            <a:picLocks noChangeAspect="1"/>
          </p:cNvPicPr>
          <p:nvPr/>
        </p:nvPicPr>
        <p:blipFill>
          <a:blip r:embed="rId5"/>
          <a:stretch>
            <a:fillRect/>
          </a:stretch>
        </p:blipFill>
        <p:spPr>
          <a:xfrm>
            <a:off x="9039030" y="3133541"/>
            <a:ext cx="3054520" cy="1210003"/>
          </a:xfrm>
          <a:prstGeom prst="rect">
            <a:avLst/>
          </a:prstGeom>
        </p:spPr>
      </p:pic>
      <p:sp>
        <p:nvSpPr>
          <p:cNvPr id="7" name="Arrow: Right 6">
            <a:extLst>
              <a:ext uri="{FF2B5EF4-FFF2-40B4-BE49-F238E27FC236}">
                <a16:creationId xmlns:a16="http://schemas.microsoft.com/office/drawing/2014/main" id="{6F9F8A42-7DF2-E0C2-A7D0-9E0DAB6291D5}"/>
              </a:ext>
            </a:extLst>
          </p:cNvPr>
          <p:cNvSpPr/>
          <p:nvPr/>
        </p:nvSpPr>
        <p:spPr>
          <a:xfrm>
            <a:off x="3780957" y="3460234"/>
            <a:ext cx="832104"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Arrow: Right 7">
            <a:extLst>
              <a:ext uri="{FF2B5EF4-FFF2-40B4-BE49-F238E27FC236}">
                <a16:creationId xmlns:a16="http://schemas.microsoft.com/office/drawing/2014/main" id="{C8D39876-4171-B764-1CFD-1148F774D0FE}"/>
              </a:ext>
            </a:extLst>
          </p:cNvPr>
          <p:cNvSpPr/>
          <p:nvPr/>
        </p:nvSpPr>
        <p:spPr>
          <a:xfrm>
            <a:off x="8206926" y="3474970"/>
            <a:ext cx="832104"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Speech Bubble: Rectangle 8">
            <a:extLst>
              <a:ext uri="{FF2B5EF4-FFF2-40B4-BE49-F238E27FC236}">
                <a16:creationId xmlns:a16="http://schemas.microsoft.com/office/drawing/2014/main" id="{798D5260-9F85-2B91-5C6A-1B89721FB15F}"/>
              </a:ext>
            </a:extLst>
          </p:cNvPr>
          <p:cNvSpPr/>
          <p:nvPr/>
        </p:nvSpPr>
        <p:spPr>
          <a:xfrm>
            <a:off x="2494838" y="5100255"/>
            <a:ext cx="554879" cy="457200"/>
          </a:xfrm>
          <a:prstGeom prst="wedgeRectCallout">
            <a:avLst>
              <a:gd name="adj1" fmla="val -89601"/>
              <a:gd name="adj2" fmla="val -98804"/>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18</a:t>
            </a:r>
          </a:p>
        </p:txBody>
      </p:sp>
      <p:sp>
        <p:nvSpPr>
          <p:cNvPr id="10" name="Speech Bubble: Rectangle 9">
            <a:extLst>
              <a:ext uri="{FF2B5EF4-FFF2-40B4-BE49-F238E27FC236}">
                <a16:creationId xmlns:a16="http://schemas.microsoft.com/office/drawing/2014/main" id="{21AEDA7A-C530-892B-29D2-3BE1056E7CB3}"/>
              </a:ext>
            </a:extLst>
          </p:cNvPr>
          <p:cNvSpPr/>
          <p:nvPr/>
        </p:nvSpPr>
        <p:spPr>
          <a:xfrm>
            <a:off x="5927300" y="3738543"/>
            <a:ext cx="554879" cy="457200"/>
          </a:xfrm>
          <a:prstGeom prst="wedgeRectCallout">
            <a:avLst>
              <a:gd name="adj1" fmla="val -50527"/>
              <a:gd name="adj2" fmla="val 9501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19</a:t>
            </a:r>
          </a:p>
        </p:txBody>
      </p:sp>
      <p:sp>
        <p:nvSpPr>
          <p:cNvPr id="11" name="Speech Bubble: Rectangle 10">
            <a:extLst>
              <a:ext uri="{FF2B5EF4-FFF2-40B4-BE49-F238E27FC236}">
                <a16:creationId xmlns:a16="http://schemas.microsoft.com/office/drawing/2014/main" id="{6E03BE02-BEF2-61F4-67AC-15A481B00618}"/>
              </a:ext>
            </a:extLst>
          </p:cNvPr>
          <p:cNvSpPr/>
          <p:nvPr/>
        </p:nvSpPr>
        <p:spPr>
          <a:xfrm>
            <a:off x="11189027" y="4440886"/>
            <a:ext cx="554879" cy="457200"/>
          </a:xfrm>
          <a:prstGeom prst="wedgeRectCallout">
            <a:avLst>
              <a:gd name="adj1" fmla="val -45430"/>
              <a:gd name="adj2" fmla="val -10086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20</a:t>
            </a:r>
          </a:p>
        </p:txBody>
      </p:sp>
      <p:sp>
        <p:nvSpPr>
          <p:cNvPr id="13" name="Rectangle 12">
            <a:extLst>
              <a:ext uri="{FF2B5EF4-FFF2-40B4-BE49-F238E27FC236}">
                <a16:creationId xmlns:a16="http://schemas.microsoft.com/office/drawing/2014/main" id="{C108C273-5444-2631-7161-E5388C0D6D91}"/>
              </a:ext>
            </a:extLst>
          </p:cNvPr>
          <p:cNvSpPr/>
          <p:nvPr/>
        </p:nvSpPr>
        <p:spPr>
          <a:xfrm>
            <a:off x="282603" y="76542"/>
            <a:ext cx="1176925"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IDS</a:t>
            </a:r>
          </a:p>
        </p:txBody>
      </p:sp>
      <p:sp>
        <p:nvSpPr>
          <p:cNvPr id="14" name="Rectangle 13">
            <a:extLst>
              <a:ext uri="{FF2B5EF4-FFF2-40B4-BE49-F238E27FC236}">
                <a16:creationId xmlns:a16="http://schemas.microsoft.com/office/drawing/2014/main" id="{BB906614-8E85-C139-6D7C-E8C7256B96A0}"/>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Rectangle 14">
            <a:extLst>
              <a:ext uri="{FF2B5EF4-FFF2-40B4-BE49-F238E27FC236}">
                <a16:creationId xmlns:a16="http://schemas.microsoft.com/office/drawing/2014/main" id="{648E9DE6-EEC7-9577-7AA8-BC62A97A2DB1}"/>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16" name="Straight Connector 15">
            <a:extLst>
              <a:ext uri="{FF2B5EF4-FFF2-40B4-BE49-F238E27FC236}">
                <a16:creationId xmlns:a16="http://schemas.microsoft.com/office/drawing/2014/main" id="{5067B52B-BC95-9CFB-40DA-3925318C3238}"/>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1EFDCAA-A3EC-8A32-F436-AD4F2BE59078}"/>
              </a:ext>
            </a:extLst>
          </p:cNvPr>
          <p:cNvSpPr>
            <a:spLocks noGrp="1"/>
          </p:cNvSpPr>
          <p:nvPr>
            <p:ph type="sldNum" sz="quarter" idx="12"/>
          </p:nvPr>
        </p:nvSpPr>
        <p:spPr/>
        <p:txBody>
          <a:bodyPr/>
          <a:lstStyle/>
          <a:p>
            <a:fld id="{E87C8226-E26C-4D72-ABF6-F44C134ADDA6}" type="slidenum">
              <a:rPr lang="th-TH" smtClean="0"/>
              <a:t>33</a:t>
            </a:fld>
            <a:endParaRPr lang="th-TH"/>
          </a:p>
        </p:txBody>
      </p:sp>
    </p:spTree>
    <p:extLst>
      <p:ext uri="{BB962C8B-B14F-4D97-AF65-F5344CB8AC3E}">
        <p14:creationId xmlns:p14="http://schemas.microsoft.com/office/powerpoint/2010/main" val="3954659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633D6-BBDD-3C9E-A5A2-BEDB70EC48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C005079-A74B-0CF7-21A7-F0865537737A}"/>
              </a:ext>
            </a:extLst>
          </p:cNvPr>
          <p:cNvPicPr>
            <a:picLocks noChangeAspect="1"/>
          </p:cNvPicPr>
          <p:nvPr/>
        </p:nvPicPr>
        <p:blipFill>
          <a:blip r:embed="rId3"/>
          <a:srcRect b="4861"/>
          <a:stretch/>
        </p:blipFill>
        <p:spPr>
          <a:xfrm>
            <a:off x="1696231" y="1459486"/>
            <a:ext cx="8982075" cy="4806814"/>
          </a:xfrm>
          <a:prstGeom prst="rect">
            <a:avLst/>
          </a:prstGeom>
        </p:spPr>
      </p:pic>
      <p:sp>
        <p:nvSpPr>
          <p:cNvPr id="6" name="TextBox 5">
            <a:extLst>
              <a:ext uri="{FF2B5EF4-FFF2-40B4-BE49-F238E27FC236}">
                <a16:creationId xmlns:a16="http://schemas.microsoft.com/office/drawing/2014/main" id="{0679A217-304E-D30F-55F9-5274AE8B9F57}"/>
              </a:ext>
            </a:extLst>
          </p:cNvPr>
          <p:cNvSpPr txBox="1"/>
          <p:nvPr/>
        </p:nvSpPr>
        <p:spPr>
          <a:xfrm>
            <a:off x="557784" y="1156636"/>
            <a:ext cx="9729216" cy="417550"/>
          </a:xfrm>
          <a:prstGeom prst="rect">
            <a:avLst/>
          </a:prstGeom>
          <a:noFill/>
        </p:spPr>
        <p:txBody>
          <a:bodyPr wrap="square">
            <a:spAutoFit/>
          </a:bodyPr>
          <a:lstStyle/>
          <a:p>
            <a:pPr marL="342900" indent="-342900">
              <a:lnSpc>
                <a:spcPct val="115000"/>
              </a:lnSpc>
              <a:spcBef>
                <a:spcPts val="500"/>
              </a:spcBef>
              <a:spcAft>
                <a:spcPts val="1200"/>
              </a:spcAft>
              <a:tabLst>
                <a:tab pos="457200" algn="l"/>
              </a:tabLst>
            </a:pPr>
            <a:r>
              <a:rPr lang="en-US" sz="2000" b="1" dirty="0">
                <a:latin typeface="Times New Roman" panose="02020603050405020304" pitchFamily="18" charset="0"/>
                <a:cs typeface="Times New Roman" panose="02020603050405020304" pitchFamily="18" charset="0"/>
              </a:rPr>
              <a:t>Result</a:t>
            </a:r>
            <a:endParaRPr lang="en-US" sz="2000"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7" name="Rectangle 6">
            <a:extLst>
              <a:ext uri="{FF2B5EF4-FFF2-40B4-BE49-F238E27FC236}">
                <a16:creationId xmlns:a16="http://schemas.microsoft.com/office/drawing/2014/main" id="{3981939C-5603-936A-EDCB-E0940B93A872}"/>
              </a:ext>
            </a:extLst>
          </p:cNvPr>
          <p:cNvSpPr/>
          <p:nvPr/>
        </p:nvSpPr>
        <p:spPr>
          <a:xfrm>
            <a:off x="1825705" y="2180326"/>
            <a:ext cx="641270" cy="16884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Rectangle 2">
            <a:extLst>
              <a:ext uri="{FF2B5EF4-FFF2-40B4-BE49-F238E27FC236}">
                <a16:creationId xmlns:a16="http://schemas.microsoft.com/office/drawing/2014/main" id="{347BA70E-FF19-7F4F-BFA9-2848978BA93C}"/>
              </a:ext>
            </a:extLst>
          </p:cNvPr>
          <p:cNvSpPr/>
          <p:nvPr/>
        </p:nvSpPr>
        <p:spPr>
          <a:xfrm>
            <a:off x="282603" y="76542"/>
            <a:ext cx="1176925"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IDS</a:t>
            </a:r>
          </a:p>
        </p:txBody>
      </p:sp>
      <p:sp>
        <p:nvSpPr>
          <p:cNvPr id="9" name="Rectangle 8">
            <a:extLst>
              <a:ext uri="{FF2B5EF4-FFF2-40B4-BE49-F238E27FC236}">
                <a16:creationId xmlns:a16="http://schemas.microsoft.com/office/drawing/2014/main" id="{7B760538-3B76-A59C-382A-A04135017360}"/>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Rectangle 9">
            <a:extLst>
              <a:ext uri="{FF2B5EF4-FFF2-40B4-BE49-F238E27FC236}">
                <a16:creationId xmlns:a16="http://schemas.microsoft.com/office/drawing/2014/main" id="{F48B3EAB-C8F0-2B2C-04C8-D8C4123A0B7E}"/>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11" name="Straight Connector 10">
            <a:extLst>
              <a:ext uri="{FF2B5EF4-FFF2-40B4-BE49-F238E27FC236}">
                <a16:creationId xmlns:a16="http://schemas.microsoft.com/office/drawing/2014/main" id="{1ABD2ABE-9AF6-E8DD-8401-CD6E3BB474C8}"/>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4D104AEB-ACBE-8C6C-2B19-B47BDB89567E}"/>
              </a:ext>
            </a:extLst>
          </p:cNvPr>
          <p:cNvSpPr>
            <a:spLocks noGrp="1"/>
          </p:cNvSpPr>
          <p:nvPr>
            <p:ph type="sldNum" sz="quarter" idx="12"/>
          </p:nvPr>
        </p:nvSpPr>
        <p:spPr/>
        <p:txBody>
          <a:bodyPr/>
          <a:lstStyle/>
          <a:p>
            <a:fld id="{E87C8226-E26C-4D72-ABF6-F44C134ADDA6}" type="slidenum">
              <a:rPr lang="th-TH" smtClean="0"/>
              <a:t>34</a:t>
            </a:fld>
            <a:endParaRPr lang="th-TH"/>
          </a:p>
        </p:txBody>
      </p:sp>
    </p:spTree>
    <p:extLst>
      <p:ext uri="{BB962C8B-B14F-4D97-AF65-F5344CB8AC3E}">
        <p14:creationId xmlns:p14="http://schemas.microsoft.com/office/powerpoint/2010/main" val="1785113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815AE-83D8-A4DA-7875-7423E898638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AB09F23-6422-A3E4-E642-FC793AAEEE83}"/>
              </a:ext>
            </a:extLst>
          </p:cNvPr>
          <p:cNvPicPr>
            <a:picLocks noChangeAspect="1"/>
          </p:cNvPicPr>
          <p:nvPr/>
        </p:nvPicPr>
        <p:blipFill>
          <a:blip r:embed="rId3"/>
          <a:stretch>
            <a:fillRect/>
          </a:stretch>
        </p:blipFill>
        <p:spPr>
          <a:xfrm>
            <a:off x="9450961" y="1779511"/>
            <a:ext cx="2677539" cy="4091278"/>
          </a:xfrm>
          <a:prstGeom prst="rect">
            <a:avLst/>
          </a:prstGeom>
        </p:spPr>
      </p:pic>
      <p:pic>
        <p:nvPicPr>
          <p:cNvPr id="6" name="Picture 5">
            <a:extLst>
              <a:ext uri="{FF2B5EF4-FFF2-40B4-BE49-F238E27FC236}">
                <a16:creationId xmlns:a16="http://schemas.microsoft.com/office/drawing/2014/main" id="{D59F72B3-0542-D7FF-DC19-2ADD8225103F}"/>
              </a:ext>
            </a:extLst>
          </p:cNvPr>
          <p:cNvPicPr>
            <a:picLocks noChangeAspect="1"/>
          </p:cNvPicPr>
          <p:nvPr/>
        </p:nvPicPr>
        <p:blipFill>
          <a:blip r:embed="rId4"/>
          <a:srcRect b="4880"/>
          <a:stretch/>
        </p:blipFill>
        <p:spPr>
          <a:xfrm>
            <a:off x="226362" y="1579911"/>
            <a:ext cx="8898903" cy="4761371"/>
          </a:xfrm>
          <a:prstGeom prst="rect">
            <a:avLst/>
          </a:prstGeom>
        </p:spPr>
      </p:pic>
      <p:sp>
        <p:nvSpPr>
          <p:cNvPr id="7" name="TextBox 6">
            <a:extLst>
              <a:ext uri="{FF2B5EF4-FFF2-40B4-BE49-F238E27FC236}">
                <a16:creationId xmlns:a16="http://schemas.microsoft.com/office/drawing/2014/main" id="{FEBBAA8C-1E16-2233-ADE0-506078637260}"/>
              </a:ext>
            </a:extLst>
          </p:cNvPr>
          <p:cNvSpPr txBox="1"/>
          <p:nvPr/>
        </p:nvSpPr>
        <p:spPr>
          <a:xfrm>
            <a:off x="1287" y="996412"/>
            <a:ext cx="6869413" cy="417871"/>
          </a:xfrm>
          <a:prstGeom prst="rect">
            <a:avLst/>
          </a:prstGeom>
          <a:solidFill>
            <a:srgbClr val="FFFF00"/>
          </a:solidFill>
        </p:spPr>
        <p:txBody>
          <a:bodyPr wrap="square">
            <a:spAutoFit/>
          </a:bodyPr>
          <a:lstStyle/>
          <a:p>
            <a:pPr marR="0">
              <a:lnSpc>
                <a:spcPct val="115000"/>
              </a:lnSpc>
              <a:spcBef>
                <a:spcPts val="1000"/>
              </a:spcBef>
              <a:spcAft>
                <a:spcPts val="1200"/>
              </a:spcAft>
            </a:pPr>
            <a:r>
              <a:rPr lang="en-US" sz="20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  Step 2: Creating GGR using Inverse Distance Square (IDS)</a:t>
            </a:r>
          </a:p>
        </p:txBody>
      </p:sp>
      <p:sp>
        <p:nvSpPr>
          <p:cNvPr id="9" name="Rectangle 8">
            <a:extLst>
              <a:ext uri="{FF2B5EF4-FFF2-40B4-BE49-F238E27FC236}">
                <a16:creationId xmlns:a16="http://schemas.microsoft.com/office/drawing/2014/main" id="{5D2CBE7C-DAE8-EF33-5A16-A344BFCC72C9}"/>
              </a:ext>
            </a:extLst>
          </p:cNvPr>
          <p:cNvSpPr/>
          <p:nvPr/>
        </p:nvSpPr>
        <p:spPr>
          <a:xfrm>
            <a:off x="1945153" y="4900578"/>
            <a:ext cx="331672" cy="13716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10" name="Rectangle 9">
            <a:extLst>
              <a:ext uri="{FF2B5EF4-FFF2-40B4-BE49-F238E27FC236}">
                <a16:creationId xmlns:a16="http://schemas.microsoft.com/office/drawing/2014/main" id="{3B70F29C-8650-CFBF-9DFE-1ABA78CEA683}"/>
              </a:ext>
            </a:extLst>
          </p:cNvPr>
          <p:cNvSpPr/>
          <p:nvPr/>
        </p:nvSpPr>
        <p:spPr>
          <a:xfrm>
            <a:off x="7928794" y="2371742"/>
            <a:ext cx="331672" cy="13716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11" name="Rectangle 10">
            <a:extLst>
              <a:ext uri="{FF2B5EF4-FFF2-40B4-BE49-F238E27FC236}">
                <a16:creationId xmlns:a16="http://schemas.microsoft.com/office/drawing/2014/main" id="{AFD14314-0C5A-0A29-9C47-C9438CE4C03E}"/>
              </a:ext>
            </a:extLst>
          </p:cNvPr>
          <p:cNvSpPr/>
          <p:nvPr/>
        </p:nvSpPr>
        <p:spPr>
          <a:xfrm>
            <a:off x="7873398" y="2960070"/>
            <a:ext cx="1251867" cy="24667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12" name="Speech Bubble: Rectangle 11">
            <a:extLst>
              <a:ext uri="{FF2B5EF4-FFF2-40B4-BE49-F238E27FC236}">
                <a16:creationId xmlns:a16="http://schemas.microsoft.com/office/drawing/2014/main" id="{EBFF0D35-D3B4-8A79-6858-669F3886FD42}"/>
              </a:ext>
            </a:extLst>
          </p:cNvPr>
          <p:cNvSpPr/>
          <p:nvPr/>
        </p:nvSpPr>
        <p:spPr>
          <a:xfrm>
            <a:off x="2482708" y="4443378"/>
            <a:ext cx="1008711" cy="457200"/>
          </a:xfrm>
          <a:prstGeom prst="wedgeRectCallout">
            <a:avLst>
              <a:gd name="adj1" fmla="val -70913"/>
              <a:gd name="adj2" fmla="val 5996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Times New Roman" panose="02020603050405020304" pitchFamily="18" charset="0"/>
                <a:cs typeface="Times New Roman" panose="02020603050405020304" pitchFamily="18" charset="0"/>
              </a:rPr>
              <a:t>Method 1</a:t>
            </a:r>
          </a:p>
        </p:txBody>
      </p:sp>
      <p:sp>
        <p:nvSpPr>
          <p:cNvPr id="13" name="Speech Bubble: Rectangle 12">
            <a:extLst>
              <a:ext uri="{FF2B5EF4-FFF2-40B4-BE49-F238E27FC236}">
                <a16:creationId xmlns:a16="http://schemas.microsoft.com/office/drawing/2014/main" id="{A4E04569-C574-AF1F-282D-23246D09F3F1}"/>
              </a:ext>
            </a:extLst>
          </p:cNvPr>
          <p:cNvSpPr/>
          <p:nvPr/>
        </p:nvSpPr>
        <p:spPr>
          <a:xfrm>
            <a:off x="8741951" y="1047212"/>
            <a:ext cx="1008711" cy="457200"/>
          </a:xfrm>
          <a:prstGeom prst="wedgeRectCallout">
            <a:avLst>
              <a:gd name="adj1" fmla="val -59699"/>
              <a:gd name="adj2" fmla="val 13624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latin typeface="Times New Roman" panose="02020603050405020304" pitchFamily="18" charset="0"/>
                <a:cs typeface="Times New Roman" panose="02020603050405020304" pitchFamily="18" charset="0"/>
              </a:rPr>
              <a:t>Method 2</a:t>
            </a:r>
          </a:p>
        </p:txBody>
      </p:sp>
      <p:sp>
        <p:nvSpPr>
          <p:cNvPr id="14" name="Rectangle 13">
            <a:extLst>
              <a:ext uri="{FF2B5EF4-FFF2-40B4-BE49-F238E27FC236}">
                <a16:creationId xmlns:a16="http://schemas.microsoft.com/office/drawing/2014/main" id="{10AF08CA-8B26-57EC-117A-A730DC68E0BB}"/>
              </a:ext>
            </a:extLst>
          </p:cNvPr>
          <p:cNvSpPr/>
          <p:nvPr/>
        </p:nvSpPr>
        <p:spPr>
          <a:xfrm>
            <a:off x="7724140" y="1936307"/>
            <a:ext cx="1522167" cy="170379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3" name="Rectangle 2">
            <a:extLst>
              <a:ext uri="{FF2B5EF4-FFF2-40B4-BE49-F238E27FC236}">
                <a16:creationId xmlns:a16="http://schemas.microsoft.com/office/drawing/2014/main" id="{57B0D8C3-4449-6B22-8017-CC6DE0A6C384}"/>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Rectangle 14">
            <a:extLst>
              <a:ext uri="{FF2B5EF4-FFF2-40B4-BE49-F238E27FC236}">
                <a16:creationId xmlns:a16="http://schemas.microsoft.com/office/drawing/2014/main" id="{4146AFB7-2944-15E3-F772-4AD944046F7B}"/>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16" name="Straight Connector 15">
            <a:extLst>
              <a:ext uri="{FF2B5EF4-FFF2-40B4-BE49-F238E27FC236}">
                <a16:creationId xmlns:a16="http://schemas.microsoft.com/office/drawing/2014/main" id="{4D0DBF85-06AF-AF58-ABD1-3BC82DACCE8D}"/>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735FA2A-644B-C5EA-47C6-06E550316930}"/>
              </a:ext>
            </a:extLst>
          </p:cNvPr>
          <p:cNvSpPr>
            <a:spLocks noGrp="1"/>
          </p:cNvSpPr>
          <p:nvPr>
            <p:ph type="sldNum" sz="quarter" idx="12"/>
          </p:nvPr>
        </p:nvSpPr>
        <p:spPr/>
        <p:txBody>
          <a:bodyPr/>
          <a:lstStyle/>
          <a:p>
            <a:fld id="{E87C8226-E26C-4D72-ABF6-F44C134ADDA6}" type="slidenum">
              <a:rPr lang="th-TH" smtClean="0"/>
              <a:t>35</a:t>
            </a:fld>
            <a:endParaRPr lang="th-TH"/>
          </a:p>
        </p:txBody>
      </p:sp>
    </p:spTree>
    <p:extLst>
      <p:ext uri="{BB962C8B-B14F-4D97-AF65-F5344CB8AC3E}">
        <p14:creationId xmlns:p14="http://schemas.microsoft.com/office/powerpoint/2010/main" val="1398151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BA45D-4A34-E4D4-80BC-D027DA2AC18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8CDB2D7-8A6B-9AA3-93C6-6BC6FF67E995}"/>
              </a:ext>
            </a:extLst>
          </p:cNvPr>
          <p:cNvPicPr>
            <a:picLocks noChangeAspect="1"/>
          </p:cNvPicPr>
          <p:nvPr/>
        </p:nvPicPr>
        <p:blipFill>
          <a:blip r:embed="rId3"/>
          <a:srcRect b="4467"/>
          <a:stretch/>
        </p:blipFill>
        <p:spPr>
          <a:xfrm>
            <a:off x="2899233" y="1501633"/>
            <a:ext cx="9069142" cy="4873495"/>
          </a:xfrm>
          <a:prstGeom prst="rect">
            <a:avLst/>
          </a:prstGeom>
        </p:spPr>
      </p:pic>
      <p:pic>
        <p:nvPicPr>
          <p:cNvPr id="10" name="Picture 9">
            <a:extLst>
              <a:ext uri="{FF2B5EF4-FFF2-40B4-BE49-F238E27FC236}">
                <a16:creationId xmlns:a16="http://schemas.microsoft.com/office/drawing/2014/main" id="{0113BFC9-8FC3-5A52-2E48-C9BE90CA4963}"/>
              </a:ext>
            </a:extLst>
          </p:cNvPr>
          <p:cNvPicPr>
            <a:picLocks noChangeAspect="1"/>
          </p:cNvPicPr>
          <p:nvPr/>
        </p:nvPicPr>
        <p:blipFill>
          <a:blip r:embed="rId4"/>
          <a:stretch>
            <a:fillRect/>
          </a:stretch>
        </p:blipFill>
        <p:spPr>
          <a:xfrm>
            <a:off x="6788684" y="1742489"/>
            <a:ext cx="4227028" cy="4174607"/>
          </a:xfrm>
          <a:prstGeom prst="rect">
            <a:avLst/>
          </a:prstGeom>
        </p:spPr>
      </p:pic>
      <p:sp>
        <p:nvSpPr>
          <p:cNvPr id="11" name="Arrow: Right 10">
            <a:extLst>
              <a:ext uri="{FF2B5EF4-FFF2-40B4-BE49-F238E27FC236}">
                <a16:creationId xmlns:a16="http://schemas.microsoft.com/office/drawing/2014/main" id="{7D2C1C72-024F-DDD0-7C35-254A268E576E}"/>
              </a:ext>
            </a:extLst>
          </p:cNvPr>
          <p:cNvSpPr/>
          <p:nvPr/>
        </p:nvSpPr>
        <p:spPr>
          <a:xfrm>
            <a:off x="5775217" y="2588577"/>
            <a:ext cx="832104"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 name="TextBox 11">
            <a:extLst>
              <a:ext uri="{FF2B5EF4-FFF2-40B4-BE49-F238E27FC236}">
                <a16:creationId xmlns:a16="http://schemas.microsoft.com/office/drawing/2014/main" id="{9D618629-5B57-5CAD-1655-B319ED965E8D}"/>
              </a:ext>
            </a:extLst>
          </p:cNvPr>
          <p:cNvSpPr txBox="1"/>
          <p:nvPr/>
        </p:nvSpPr>
        <p:spPr>
          <a:xfrm>
            <a:off x="110759" y="1619359"/>
            <a:ext cx="7011790" cy="417871"/>
          </a:xfrm>
          <a:prstGeom prst="rect">
            <a:avLst/>
          </a:prstGeom>
          <a:noFill/>
        </p:spPr>
        <p:txBody>
          <a:bodyPr wrap="square">
            <a:spAutoFit/>
          </a:bodyPr>
          <a:lstStyle/>
          <a:p>
            <a:pPr marL="342900" marR="0" lvl="0" indent="-342900">
              <a:lnSpc>
                <a:spcPct val="115000"/>
              </a:lnSpc>
              <a:spcBef>
                <a:spcPts val="500"/>
              </a:spcBef>
              <a:spcAft>
                <a:spcPts val="1200"/>
              </a:spcAft>
              <a:tabLst>
                <a:tab pos="457200" algn="l"/>
              </a:tabLst>
            </a:pPr>
            <a:r>
              <a:rPr lang="en-US" sz="2000" b="1" dirty="0">
                <a:latin typeface="Times New Roman" panose="02020603050405020304" pitchFamily="18" charset="0"/>
                <a:cs typeface="Times New Roman" panose="02020603050405020304" pitchFamily="18" charset="0"/>
              </a:rPr>
              <a:t>How to open Attribute</a:t>
            </a:r>
          </a:p>
        </p:txBody>
      </p:sp>
      <p:sp>
        <p:nvSpPr>
          <p:cNvPr id="19" name="TextBox 18">
            <a:extLst>
              <a:ext uri="{FF2B5EF4-FFF2-40B4-BE49-F238E27FC236}">
                <a16:creationId xmlns:a16="http://schemas.microsoft.com/office/drawing/2014/main" id="{97EF02DF-270B-48FF-0EE0-74CC7368B0E5}"/>
              </a:ext>
            </a:extLst>
          </p:cNvPr>
          <p:cNvSpPr txBox="1"/>
          <p:nvPr/>
        </p:nvSpPr>
        <p:spPr>
          <a:xfrm>
            <a:off x="1287" y="996412"/>
            <a:ext cx="6869413" cy="417871"/>
          </a:xfrm>
          <a:prstGeom prst="rect">
            <a:avLst/>
          </a:prstGeom>
          <a:solidFill>
            <a:srgbClr val="FFFF00"/>
          </a:solidFill>
        </p:spPr>
        <p:txBody>
          <a:bodyPr wrap="square">
            <a:spAutoFit/>
          </a:bodyPr>
          <a:lstStyle/>
          <a:p>
            <a:pPr marR="0">
              <a:lnSpc>
                <a:spcPct val="115000"/>
              </a:lnSpc>
              <a:spcBef>
                <a:spcPts val="1000"/>
              </a:spcBef>
              <a:spcAft>
                <a:spcPts val="1200"/>
              </a:spcAft>
            </a:pPr>
            <a:r>
              <a:rPr lang="en-US" sz="20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  Step 2: Creating GGR using Inverse Distance Square (IDS)</a:t>
            </a:r>
          </a:p>
        </p:txBody>
      </p:sp>
      <p:sp>
        <p:nvSpPr>
          <p:cNvPr id="20" name="Rectangle 19">
            <a:extLst>
              <a:ext uri="{FF2B5EF4-FFF2-40B4-BE49-F238E27FC236}">
                <a16:creationId xmlns:a16="http://schemas.microsoft.com/office/drawing/2014/main" id="{62645B02-0C2A-4710-DE5B-B7C84AE68B69}"/>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1" name="Rectangle 20">
            <a:extLst>
              <a:ext uri="{FF2B5EF4-FFF2-40B4-BE49-F238E27FC236}">
                <a16:creationId xmlns:a16="http://schemas.microsoft.com/office/drawing/2014/main" id="{EA2FE614-325A-C1F1-A41D-F626DEF02D24}"/>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22" name="Straight Connector 21">
            <a:extLst>
              <a:ext uri="{FF2B5EF4-FFF2-40B4-BE49-F238E27FC236}">
                <a16:creationId xmlns:a16="http://schemas.microsoft.com/office/drawing/2014/main" id="{FC321C33-2174-E756-BE1F-1A89340266EC}"/>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5A8BB22-186C-6050-67BB-976D004A406C}"/>
              </a:ext>
            </a:extLst>
          </p:cNvPr>
          <p:cNvSpPr>
            <a:spLocks noGrp="1"/>
          </p:cNvSpPr>
          <p:nvPr>
            <p:ph type="sldNum" sz="quarter" idx="12"/>
          </p:nvPr>
        </p:nvSpPr>
        <p:spPr/>
        <p:txBody>
          <a:bodyPr/>
          <a:lstStyle/>
          <a:p>
            <a:fld id="{E87C8226-E26C-4D72-ABF6-F44C134ADDA6}" type="slidenum">
              <a:rPr lang="th-TH" smtClean="0"/>
              <a:t>36</a:t>
            </a:fld>
            <a:endParaRPr lang="th-TH"/>
          </a:p>
        </p:txBody>
      </p:sp>
    </p:spTree>
    <p:extLst>
      <p:ext uri="{BB962C8B-B14F-4D97-AF65-F5344CB8AC3E}">
        <p14:creationId xmlns:p14="http://schemas.microsoft.com/office/powerpoint/2010/main" val="3926366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E5C55-48A1-A594-EC69-C6BA0732E1F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A31FA71-67AF-DFE9-EC4D-2D1179E026DE}"/>
              </a:ext>
            </a:extLst>
          </p:cNvPr>
          <p:cNvSpPr txBox="1"/>
          <p:nvPr/>
        </p:nvSpPr>
        <p:spPr>
          <a:xfrm>
            <a:off x="1287" y="996412"/>
            <a:ext cx="6869413" cy="417871"/>
          </a:xfrm>
          <a:prstGeom prst="rect">
            <a:avLst/>
          </a:prstGeom>
          <a:solidFill>
            <a:srgbClr val="FFFF00"/>
          </a:solidFill>
        </p:spPr>
        <p:txBody>
          <a:bodyPr wrap="square">
            <a:spAutoFit/>
          </a:bodyPr>
          <a:lstStyle/>
          <a:p>
            <a:pPr marR="0">
              <a:lnSpc>
                <a:spcPct val="115000"/>
              </a:lnSpc>
              <a:spcBef>
                <a:spcPts val="1000"/>
              </a:spcBef>
              <a:spcAft>
                <a:spcPts val="1200"/>
              </a:spcAft>
            </a:pPr>
            <a:r>
              <a:rPr lang="en-US" sz="20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  Step 2: Creating GGR using Inverse Distance Square (IDS)</a:t>
            </a:r>
          </a:p>
        </p:txBody>
      </p:sp>
      <p:sp>
        <p:nvSpPr>
          <p:cNvPr id="8" name="Rectangle 7">
            <a:extLst>
              <a:ext uri="{FF2B5EF4-FFF2-40B4-BE49-F238E27FC236}">
                <a16:creationId xmlns:a16="http://schemas.microsoft.com/office/drawing/2014/main" id="{707BA187-B72F-D7EA-9609-E5CDC84EBE04}"/>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Rectangle 8">
            <a:extLst>
              <a:ext uri="{FF2B5EF4-FFF2-40B4-BE49-F238E27FC236}">
                <a16:creationId xmlns:a16="http://schemas.microsoft.com/office/drawing/2014/main" id="{63E10E8A-3736-BA6C-5F40-11D18273977D}"/>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pic>
        <p:nvPicPr>
          <p:cNvPr id="3" name="Picture 2">
            <a:extLst>
              <a:ext uri="{FF2B5EF4-FFF2-40B4-BE49-F238E27FC236}">
                <a16:creationId xmlns:a16="http://schemas.microsoft.com/office/drawing/2014/main" id="{94375D06-665D-3FB0-9898-058598EFA34D}"/>
              </a:ext>
            </a:extLst>
          </p:cNvPr>
          <p:cNvPicPr>
            <a:picLocks noChangeAspect="1"/>
          </p:cNvPicPr>
          <p:nvPr/>
        </p:nvPicPr>
        <p:blipFill>
          <a:blip r:embed="rId3"/>
          <a:srcRect b="5017"/>
          <a:stretch/>
        </p:blipFill>
        <p:spPr>
          <a:xfrm>
            <a:off x="644983" y="1414283"/>
            <a:ext cx="9491868" cy="5071301"/>
          </a:xfrm>
          <a:prstGeom prst="rect">
            <a:avLst/>
          </a:prstGeom>
        </p:spPr>
      </p:pic>
      <p:sp>
        <p:nvSpPr>
          <p:cNvPr id="6" name="TextBox 5">
            <a:extLst>
              <a:ext uri="{FF2B5EF4-FFF2-40B4-BE49-F238E27FC236}">
                <a16:creationId xmlns:a16="http://schemas.microsoft.com/office/drawing/2014/main" id="{F116C537-E9BF-2CF3-982F-28554686EF2C}"/>
              </a:ext>
            </a:extLst>
          </p:cNvPr>
          <p:cNvSpPr txBox="1"/>
          <p:nvPr/>
        </p:nvSpPr>
        <p:spPr>
          <a:xfrm>
            <a:off x="10136851" y="2072280"/>
            <a:ext cx="1546309" cy="1675908"/>
          </a:xfrm>
          <a:prstGeom prst="rect">
            <a:avLst/>
          </a:prstGeom>
          <a:noFill/>
        </p:spPr>
        <p:txBody>
          <a:bodyPr wrap="none" rtlCol="0">
            <a:spAutoFit/>
          </a:bodyPr>
          <a:lstStyle/>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Shapefile name</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Shapefile header</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Raster directory</a:t>
            </a:r>
          </a:p>
          <a:p>
            <a:pPr marL="285750" indent="-285750">
              <a:buFont typeface="Arial" panose="020B0604020202020204" pitchFamily="34" charset="0"/>
              <a:buChar char="•"/>
            </a:pPr>
            <a:r>
              <a:rPr lang="en-US" sz="1400" dirty="0">
                <a:latin typeface="Times New Roman" panose="02020603050405020304" pitchFamily="18" charset="0"/>
                <a:cs typeface="Times New Roman" panose="02020603050405020304" pitchFamily="18" charset="0"/>
              </a:rPr>
              <a:t>Cell size</a:t>
            </a: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4AFF33EA-2960-FD49-3C0C-AF56C6636F73}"/>
              </a:ext>
            </a:extLst>
          </p:cNvPr>
          <p:cNvSpPr/>
          <p:nvPr/>
        </p:nvSpPr>
        <p:spPr>
          <a:xfrm>
            <a:off x="7463103" y="5511151"/>
            <a:ext cx="487208" cy="2261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10">
            <a:extLst>
              <a:ext uri="{FF2B5EF4-FFF2-40B4-BE49-F238E27FC236}">
                <a16:creationId xmlns:a16="http://schemas.microsoft.com/office/drawing/2014/main" id="{7E6547EB-A04A-70BB-D826-E96F0A6027A7}"/>
              </a:ext>
            </a:extLst>
          </p:cNvPr>
          <p:cNvSpPr/>
          <p:nvPr/>
        </p:nvSpPr>
        <p:spPr>
          <a:xfrm>
            <a:off x="7863128" y="4943723"/>
            <a:ext cx="339488" cy="421958"/>
          </a:xfrm>
          <a:prstGeom prst="wedgeRectCallout">
            <a:avLst>
              <a:gd name="adj1" fmla="val -57136"/>
              <a:gd name="adj2" fmla="val 8264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2</a:t>
            </a:r>
          </a:p>
        </p:txBody>
      </p:sp>
      <p:sp>
        <p:nvSpPr>
          <p:cNvPr id="12" name="Speech Bubble: Rectangle 11">
            <a:extLst>
              <a:ext uri="{FF2B5EF4-FFF2-40B4-BE49-F238E27FC236}">
                <a16:creationId xmlns:a16="http://schemas.microsoft.com/office/drawing/2014/main" id="{B177C23D-59BC-0BA4-0B51-1DCFC8BAF36B}"/>
              </a:ext>
            </a:extLst>
          </p:cNvPr>
          <p:cNvSpPr/>
          <p:nvPr/>
        </p:nvSpPr>
        <p:spPr>
          <a:xfrm>
            <a:off x="9078516" y="1559496"/>
            <a:ext cx="339488" cy="421958"/>
          </a:xfrm>
          <a:prstGeom prst="wedgeRectCallout">
            <a:avLst>
              <a:gd name="adj1" fmla="val -57136"/>
              <a:gd name="adj2" fmla="val 8264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1</a:t>
            </a:r>
          </a:p>
        </p:txBody>
      </p:sp>
      <p:sp>
        <p:nvSpPr>
          <p:cNvPr id="13" name="Rectangle 12">
            <a:extLst>
              <a:ext uri="{FF2B5EF4-FFF2-40B4-BE49-F238E27FC236}">
                <a16:creationId xmlns:a16="http://schemas.microsoft.com/office/drawing/2014/main" id="{09322D07-2846-D15B-499A-C2416EE64D18}"/>
              </a:ext>
            </a:extLst>
          </p:cNvPr>
          <p:cNvSpPr/>
          <p:nvPr/>
        </p:nvSpPr>
        <p:spPr>
          <a:xfrm>
            <a:off x="6498835" y="2109290"/>
            <a:ext cx="2680775" cy="8219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C9C93C7-6FA5-C7E1-C53D-4BDE4190B64E}"/>
              </a:ext>
            </a:extLst>
          </p:cNvPr>
          <p:cNvSpPr/>
          <p:nvPr/>
        </p:nvSpPr>
        <p:spPr>
          <a:xfrm>
            <a:off x="8886546" y="2995941"/>
            <a:ext cx="293064" cy="182836"/>
          </a:xfrm>
          <a:prstGeom prst="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200572E-7A5E-2E58-C5EE-174C55348FAB}"/>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B98C66C-ABA1-89C1-1510-815C5B638C9E}"/>
              </a:ext>
            </a:extLst>
          </p:cNvPr>
          <p:cNvSpPr>
            <a:spLocks noGrp="1"/>
          </p:cNvSpPr>
          <p:nvPr>
            <p:ph type="sldNum" sz="quarter" idx="12"/>
          </p:nvPr>
        </p:nvSpPr>
        <p:spPr/>
        <p:txBody>
          <a:bodyPr/>
          <a:lstStyle/>
          <a:p>
            <a:fld id="{E87C8226-E26C-4D72-ABF6-F44C134ADDA6}" type="slidenum">
              <a:rPr lang="th-TH" smtClean="0"/>
              <a:t>37</a:t>
            </a:fld>
            <a:endParaRPr lang="th-TH"/>
          </a:p>
        </p:txBody>
      </p:sp>
    </p:spTree>
    <p:extLst>
      <p:ext uri="{BB962C8B-B14F-4D97-AF65-F5344CB8AC3E}">
        <p14:creationId xmlns:p14="http://schemas.microsoft.com/office/powerpoint/2010/main" val="1515149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B9DCE-751E-B21D-2C5E-8E70490971F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37A206B-A143-FAD0-938B-9DC81D48E890}"/>
              </a:ext>
            </a:extLst>
          </p:cNvPr>
          <p:cNvPicPr>
            <a:picLocks noChangeAspect="1"/>
          </p:cNvPicPr>
          <p:nvPr/>
        </p:nvPicPr>
        <p:blipFill>
          <a:blip r:embed="rId3"/>
          <a:srcRect b="4193"/>
          <a:stretch/>
        </p:blipFill>
        <p:spPr>
          <a:xfrm>
            <a:off x="1365874" y="1328320"/>
            <a:ext cx="9460252" cy="5098295"/>
          </a:xfrm>
          <a:prstGeom prst="rect">
            <a:avLst/>
          </a:prstGeom>
        </p:spPr>
      </p:pic>
      <p:sp>
        <p:nvSpPr>
          <p:cNvPr id="6" name="TextBox 5">
            <a:extLst>
              <a:ext uri="{FF2B5EF4-FFF2-40B4-BE49-F238E27FC236}">
                <a16:creationId xmlns:a16="http://schemas.microsoft.com/office/drawing/2014/main" id="{0941A795-DC40-A59F-FCD5-306F7CDE6BF8}"/>
              </a:ext>
            </a:extLst>
          </p:cNvPr>
          <p:cNvSpPr txBox="1"/>
          <p:nvPr/>
        </p:nvSpPr>
        <p:spPr>
          <a:xfrm>
            <a:off x="1287" y="996412"/>
            <a:ext cx="6869413" cy="417871"/>
          </a:xfrm>
          <a:prstGeom prst="rect">
            <a:avLst/>
          </a:prstGeom>
          <a:solidFill>
            <a:srgbClr val="FFFF00"/>
          </a:solidFill>
        </p:spPr>
        <p:txBody>
          <a:bodyPr wrap="square">
            <a:spAutoFit/>
          </a:bodyPr>
          <a:lstStyle/>
          <a:p>
            <a:pPr marR="0">
              <a:lnSpc>
                <a:spcPct val="115000"/>
              </a:lnSpc>
              <a:spcBef>
                <a:spcPts val="1000"/>
              </a:spcBef>
              <a:spcAft>
                <a:spcPts val="1200"/>
              </a:spcAft>
            </a:pPr>
            <a:r>
              <a:rPr lang="en-US" sz="20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  Step 2: Creating GGR using Inverse Distance Square (IDS)</a:t>
            </a:r>
          </a:p>
        </p:txBody>
      </p:sp>
      <p:sp>
        <p:nvSpPr>
          <p:cNvPr id="7" name="Rectangle 6">
            <a:extLst>
              <a:ext uri="{FF2B5EF4-FFF2-40B4-BE49-F238E27FC236}">
                <a16:creationId xmlns:a16="http://schemas.microsoft.com/office/drawing/2014/main" id="{3689E312-778E-9F8F-F97C-F2AF24BBA99B}"/>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Rectangle 7">
            <a:extLst>
              <a:ext uri="{FF2B5EF4-FFF2-40B4-BE49-F238E27FC236}">
                <a16:creationId xmlns:a16="http://schemas.microsoft.com/office/drawing/2014/main" id="{BDFCC555-09FB-12D6-8DA2-749A30CD3668}"/>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9" name="Straight Connector 8">
            <a:extLst>
              <a:ext uri="{FF2B5EF4-FFF2-40B4-BE49-F238E27FC236}">
                <a16:creationId xmlns:a16="http://schemas.microsoft.com/office/drawing/2014/main" id="{4CD8FB4B-CB55-CEC8-CD6D-11D34085ADFC}"/>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0102EC6-D5B6-6144-31F0-2C4A72597E3C}"/>
              </a:ext>
            </a:extLst>
          </p:cNvPr>
          <p:cNvSpPr>
            <a:spLocks noGrp="1"/>
          </p:cNvSpPr>
          <p:nvPr>
            <p:ph type="sldNum" sz="quarter" idx="12"/>
          </p:nvPr>
        </p:nvSpPr>
        <p:spPr/>
        <p:txBody>
          <a:bodyPr/>
          <a:lstStyle/>
          <a:p>
            <a:fld id="{E87C8226-E26C-4D72-ABF6-F44C134ADDA6}" type="slidenum">
              <a:rPr lang="th-TH" smtClean="0"/>
              <a:t>38</a:t>
            </a:fld>
            <a:endParaRPr lang="th-TH"/>
          </a:p>
        </p:txBody>
      </p:sp>
    </p:spTree>
    <p:extLst>
      <p:ext uri="{BB962C8B-B14F-4D97-AF65-F5344CB8AC3E}">
        <p14:creationId xmlns:p14="http://schemas.microsoft.com/office/powerpoint/2010/main" val="646268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AEBBC-7C1A-15D9-59D2-D5E7FDC7933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11A4CCE-466A-077B-96F3-D6D7E3C66BCA}"/>
              </a:ext>
            </a:extLst>
          </p:cNvPr>
          <p:cNvSpPr txBox="1"/>
          <p:nvPr/>
        </p:nvSpPr>
        <p:spPr>
          <a:xfrm>
            <a:off x="219650" y="1414283"/>
            <a:ext cx="6136104" cy="498663"/>
          </a:xfrm>
          <a:prstGeom prst="rect">
            <a:avLst/>
          </a:prstGeom>
          <a:noFill/>
        </p:spPr>
        <p:txBody>
          <a:bodyPr wrap="square">
            <a:spAutoFit/>
          </a:bodyPr>
          <a:lstStyle/>
          <a:p>
            <a:pPr>
              <a:lnSpc>
                <a:spcPct val="150000"/>
              </a:lnSpc>
            </a:pPr>
            <a:r>
              <a:rPr lang="en-US" sz="2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Layer properties: Symbology</a:t>
            </a:r>
          </a:p>
        </p:txBody>
      </p:sp>
      <p:pic>
        <p:nvPicPr>
          <p:cNvPr id="3" name="Picture 2">
            <a:extLst>
              <a:ext uri="{FF2B5EF4-FFF2-40B4-BE49-F238E27FC236}">
                <a16:creationId xmlns:a16="http://schemas.microsoft.com/office/drawing/2014/main" id="{2DA614F9-50C1-E114-C885-81815F2A8A28}"/>
              </a:ext>
            </a:extLst>
          </p:cNvPr>
          <p:cNvPicPr>
            <a:picLocks noChangeAspect="1"/>
          </p:cNvPicPr>
          <p:nvPr/>
        </p:nvPicPr>
        <p:blipFill>
          <a:blip r:embed="rId3"/>
          <a:stretch>
            <a:fillRect/>
          </a:stretch>
        </p:blipFill>
        <p:spPr>
          <a:xfrm>
            <a:off x="45078" y="2361982"/>
            <a:ext cx="2979905" cy="2787653"/>
          </a:xfrm>
          <a:prstGeom prst="rect">
            <a:avLst/>
          </a:prstGeom>
        </p:spPr>
      </p:pic>
      <p:pic>
        <p:nvPicPr>
          <p:cNvPr id="6" name="Picture 5">
            <a:extLst>
              <a:ext uri="{FF2B5EF4-FFF2-40B4-BE49-F238E27FC236}">
                <a16:creationId xmlns:a16="http://schemas.microsoft.com/office/drawing/2014/main" id="{6FD474E9-CE81-839D-A08E-6F3711D1904B}"/>
              </a:ext>
            </a:extLst>
          </p:cNvPr>
          <p:cNvPicPr>
            <a:picLocks noChangeAspect="1"/>
          </p:cNvPicPr>
          <p:nvPr/>
        </p:nvPicPr>
        <p:blipFill>
          <a:blip r:embed="rId4"/>
          <a:stretch>
            <a:fillRect/>
          </a:stretch>
        </p:blipFill>
        <p:spPr>
          <a:xfrm>
            <a:off x="3499625" y="2187019"/>
            <a:ext cx="4205028" cy="3225775"/>
          </a:xfrm>
          <a:prstGeom prst="rect">
            <a:avLst/>
          </a:prstGeom>
        </p:spPr>
      </p:pic>
      <p:pic>
        <p:nvPicPr>
          <p:cNvPr id="7" name="Picture 6">
            <a:extLst>
              <a:ext uri="{FF2B5EF4-FFF2-40B4-BE49-F238E27FC236}">
                <a16:creationId xmlns:a16="http://schemas.microsoft.com/office/drawing/2014/main" id="{7705A74E-417E-DA81-2331-D831ED5BC276}"/>
              </a:ext>
            </a:extLst>
          </p:cNvPr>
          <p:cNvPicPr>
            <a:picLocks noChangeAspect="1"/>
          </p:cNvPicPr>
          <p:nvPr/>
        </p:nvPicPr>
        <p:blipFill>
          <a:blip r:embed="rId5"/>
          <a:stretch>
            <a:fillRect/>
          </a:stretch>
        </p:blipFill>
        <p:spPr>
          <a:xfrm>
            <a:off x="7986972" y="2187019"/>
            <a:ext cx="4205028" cy="3275005"/>
          </a:xfrm>
          <a:prstGeom prst="rect">
            <a:avLst/>
          </a:prstGeom>
        </p:spPr>
      </p:pic>
      <p:sp>
        <p:nvSpPr>
          <p:cNvPr id="8" name="Arrow: Right 7">
            <a:extLst>
              <a:ext uri="{FF2B5EF4-FFF2-40B4-BE49-F238E27FC236}">
                <a16:creationId xmlns:a16="http://schemas.microsoft.com/office/drawing/2014/main" id="{10161773-137E-3F47-F7A4-F8E6704EB5D4}"/>
              </a:ext>
            </a:extLst>
          </p:cNvPr>
          <p:cNvSpPr/>
          <p:nvPr/>
        </p:nvSpPr>
        <p:spPr>
          <a:xfrm>
            <a:off x="3024983" y="3559212"/>
            <a:ext cx="5254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Arrow: Right 8">
            <a:extLst>
              <a:ext uri="{FF2B5EF4-FFF2-40B4-BE49-F238E27FC236}">
                <a16:creationId xmlns:a16="http://schemas.microsoft.com/office/drawing/2014/main" id="{FDABA23E-187C-E3AB-520E-E2675BF6AEEF}"/>
              </a:ext>
            </a:extLst>
          </p:cNvPr>
          <p:cNvSpPr/>
          <p:nvPr/>
        </p:nvSpPr>
        <p:spPr>
          <a:xfrm>
            <a:off x="7583094" y="3570057"/>
            <a:ext cx="5254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Speech Bubble: Rectangle 9">
            <a:extLst>
              <a:ext uri="{FF2B5EF4-FFF2-40B4-BE49-F238E27FC236}">
                <a16:creationId xmlns:a16="http://schemas.microsoft.com/office/drawing/2014/main" id="{D353E956-D064-1DB3-6F9B-1893CA45CD41}"/>
              </a:ext>
            </a:extLst>
          </p:cNvPr>
          <p:cNvSpPr/>
          <p:nvPr/>
        </p:nvSpPr>
        <p:spPr>
          <a:xfrm>
            <a:off x="2514796" y="5304956"/>
            <a:ext cx="367843" cy="457200"/>
          </a:xfrm>
          <a:prstGeom prst="wedgeRectCallout">
            <a:avLst>
              <a:gd name="adj1" fmla="val -93388"/>
              <a:gd name="adj2" fmla="val -11527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1</a:t>
            </a:r>
          </a:p>
        </p:txBody>
      </p:sp>
      <p:sp>
        <p:nvSpPr>
          <p:cNvPr id="11" name="Speech Bubble: Rectangle 10">
            <a:extLst>
              <a:ext uri="{FF2B5EF4-FFF2-40B4-BE49-F238E27FC236}">
                <a16:creationId xmlns:a16="http://schemas.microsoft.com/office/drawing/2014/main" id="{66DF9F38-86E3-6149-D6E5-5FD2335D7687}"/>
              </a:ext>
            </a:extLst>
          </p:cNvPr>
          <p:cNvSpPr/>
          <p:nvPr/>
        </p:nvSpPr>
        <p:spPr>
          <a:xfrm>
            <a:off x="7336810" y="2728195"/>
            <a:ext cx="367843" cy="457200"/>
          </a:xfrm>
          <a:prstGeom prst="wedgeRectCallout">
            <a:avLst>
              <a:gd name="adj1" fmla="val -57136"/>
              <a:gd name="adj2" fmla="val 8264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2</a:t>
            </a:r>
          </a:p>
        </p:txBody>
      </p:sp>
      <p:sp>
        <p:nvSpPr>
          <p:cNvPr id="12" name="Speech Bubble: Rectangle 11">
            <a:extLst>
              <a:ext uri="{FF2B5EF4-FFF2-40B4-BE49-F238E27FC236}">
                <a16:creationId xmlns:a16="http://schemas.microsoft.com/office/drawing/2014/main" id="{B758E767-A786-837D-D16B-277ACB08B1BC}"/>
              </a:ext>
            </a:extLst>
          </p:cNvPr>
          <p:cNvSpPr/>
          <p:nvPr/>
        </p:nvSpPr>
        <p:spPr>
          <a:xfrm>
            <a:off x="10089486" y="1958419"/>
            <a:ext cx="367843" cy="457200"/>
          </a:xfrm>
          <a:prstGeom prst="wedgeRectCallout">
            <a:avLst>
              <a:gd name="adj1" fmla="val -57136"/>
              <a:gd name="adj2" fmla="val 8264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3</a:t>
            </a:r>
          </a:p>
        </p:txBody>
      </p:sp>
      <p:sp>
        <p:nvSpPr>
          <p:cNvPr id="13" name="Speech Bubble: Rectangle 12">
            <a:extLst>
              <a:ext uri="{FF2B5EF4-FFF2-40B4-BE49-F238E27FC236}">
                <a16:creationId xmlns:a16="http://schemas.microsoft.com/office/drawing/2014/main" id="{C04001E2-8075-3F2F-984C-387806EDDF6B}"/>
              </a:ext>
            </a:extLst>
          </p:cNvPr>
          <p:cNvSpPr/>
          <p:nvPr/>
        </p:nvSpPr>
        <p:spPr>
          <a:xfrm>
            <a:off x="11195507" y="4606369"/>
            <a:ext cx="367843" cy="457200"/>
          </a:xfrm>
          <a:prstGeom prst="wedgeRectCallout">
            <a:avLst>
              <a:gd name="adj1" fmla="val 124123"/>
              <a:gd name="adj2" fmla="val 5555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Times New Roman" panose="02020603050405020304" pitchFamily="18" charset="0"/>
                <a:cs typeface="Times New Roman" panose="02020603050405020304" pitchFamily="18" charset="0"/>
              </a:rPr>
              <a:t>4</a:t>
            </a:r>
          </a:p>
        </p:txBody>
      </p:sp>
      <p:sp>
        <p:nvSpPr>
          <p:cNvPr id="20" name="TextBox 19">
            <a:extLst>
              <a:ext uri="{FF2B5EF4-FFF2-40B4-BE49-F238E27FC236}">
                <a16:creationId xmlns:a16="http://schemas.microsoft.com/office/drawing/2014/main" id="{B7C75C60-FEEF-D8A1-E5F9-BEC8822E5781}"/>
              </a:ext>
            </a:extLst>
          </p:cNvPr>
          <p:cNvSpPr txBox="1"/>
          <p:nvPr/>
        </p:nvSpPr>
        <p:spPr>
          <a:xfrm>
            <a:off x="1287" y="996412"/>
            <a:ext cx="6869413" cy="417871"/>
          </a:xfrm>
          <a:prstGeom prst="rect">
            <a:avLst/>
          </a:prstGeom>
          <a:solidFill>
            <a:srgbClr val="FFFF00"/>
          </a:solidFill>
        </p:spPr>
        <p:txBody>
          <a:bodyPr wrap="square">
            <a:spAutoFit/>
          </a:bodyPr>
          <a:lstStyle/>
          <a:p>
            <a:pPr marR="0">
              <a:lnSpc>
                <a:spcPct val="115000"/>
              </a:lnSpc>
              <a:spcBef>
                <a:spcPts val="1000"/>
              </a:spcBef>
              <a:spcAft>
                <a:spcPts val="1200"/>
              </a:spcAft>
            </a:pPr>
            <a:r>
              <a:rPr lang="en-US" sz="20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  Step 2: Creating GGR using Inverse Distance Square (IDS)</a:t>
            </a:r>
          </a:p>
        </p:txBody>
      </p:sp>
      <p:sp>
        <p:nvSpPr>
          <p:cNvPr id="21" name="Rectangle 20">
            <a:extLst>
              <a:ext uri="{FF2B5EF4-FFF2-40B4-BE49-F238E27FC236}">
                <a16:creationId xmlns:a16="http://schemas.microsoft.com/office/drawing/2014/main" id="{F00D5AF1-25C8-ED1F-94D9-3A79ABF10321}"/>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Rectangle 21">
            <a:extLst>
              <a:ext uri="{FF2B5EF4-FFF2-40B4-BE49-F238E27FC236}">
                <a16:creationId xmlns:a16="http://schemas.microsoft.com/office/drawing/2014/main" id="{43A2C6C6-8B2B-FAB2-B5C7-12FF22C3AE54}"/>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23" name="Straight Connector 22">
            <a:extLst>
              <a:ext uri="{FF2B5EF4-FFF2-40B4-BE49-F238E27FC236}">
                <a16:creationId xmlns:a16="http://schemas.microsoft.com/office/drawing/2014/main" id="{9C4457C5-CD5A-8483-D605-1546D1AAA49D}"/>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B58BAB36-9EB1-4D40-4DA3-608E7948D6DD}"/>
              </a:ext>
            </a:extLst>
          </p:cNvPr>
          <p:cNvSpPr>
            <a:spLocks noGrp="1"/>
          </p:cNvSpPr>
          <p:nvPr>
            <p:ph type="sldNum" sz="quarter" idx="12"/>
          </p:nvPr>
        </p:nvSpPr>
        <p:spPr/>
        <p:txBody>
          <a:bodyPr/>
          <a:lstStyle/>
          <a:p>
            <a:fld id="{E87C8226-E26C-4D72-ABF6-F44C134ADDA6}" type="slidenum">
              <a:rPr lang="th-TH" smtClean="0"/>
              <a:t>39</a:t>
            </a:fld>
            <a:endParaRPr lang="th-TH"/>
          </a:p>
        </p:txBody>
      </p:sp>
    </p:spTree>
    <p:extLst>
      <p:ext uri="{BB962C8B-B14F-4D97-AF65-F5344CB8AC3E}">
        <p14:creationId xmlns:p14="http://schemas.microsoft.com/office/powerpoint/2010/main" val="1846400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BBDF-8DC8-1314-1B5D-30F8A5AD951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58CBDF8-F730-875F-DA93-123E69DF2223}"/>
              </a:ext>
            </a:extLst>
          </p:cNvPr>
          <p:cNvSpPr/>
          <p:nvPr/>
        </p:nvSpPr>
        <p:spPr>
          <a:xfrm>
            <a:off x="501423" y="213361"/>
            <a:ext cx="5593198" cy="830997"/>
          </a:xfrm>
          <a:prstGeom prst="rect">
            <a:avLst/>
          </a:prstGeom>
          <a:noFill/>
        </p:spPr>
        <p:txBody>
          <a:bodyPr wrap="none" lIns="91440" tIns="45720" rIns="91440" bIns="45720">
            <a:spAutoFit/>
          </a:bodyPr>
          <a:lstStyle/>
          <a:p>
            <a:r>
              <a:rPr lang="en-US" sz="4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Fundamental to</a:t>
            </a:r>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GIS</a:t>
            </a:r>
          </a:p>
        </p:txBody>
      </p:sp>
      <p:grpSp>
        <p:nvGrpSpPr>
          <p:cNvPr id="16" name="Group 15">
            <a:extLst>
              <a:ext uri="{FF2B5EF4-FFF2-40B4-BE49-F238E27FC236}">
                <a16:creationId xmlns:a16="http://schemas.microsoft.com/office/drawing/2014/main" id="{CAF58B7B-65AC-C5EA-2291-A95D9F3C824D}"/>
              </a:ext>
            </a:extLst>
          </p:cNvPr>
          <p:cNvGrpSpPr/>
          <p:nvPr/>
        </p:nvGrpSpPr>
        <p:grpSpPr>
          <a:xfrm>
            <a:off x="98450" y="6349871"/>
            <a:ext cx="1880951" cy="492044"/>
            <a:chOff x="170999" y="6349871"/>
            <a:chExt cx="1880951" cy="492044"/>
          </a:xfrm>
        </p:grpSpPr>
        <p:grpSp>
          <p:nvGrpSpPr>
            <p:cNvPr id="10" name="Group 9">
              <a:extLst>
                <a:ext uri="{FF2B5EF4-FFF2-40B4-BE49-F238E27FC236}">
                  <a16:creationId xmlns:a16="http://schemas.microsoft.com/office/drawing/2014/main" id="{7DA642E2-B5FB-F859-039B-4FFE6933E2A7}"/>
                </a:ext>
              </a:extLst>
            </p:cNvPr>
            <p:cNvGrpSpPr>
              <a:grpSpLocks noChangeAspect="1"/>
            </p:cNvGrpSpPr>
            <p:nvPr/>
          </p:nvGrpSpPr>
          <p:grpSpPr>
            <a:xfrm>
              <a:off x="588910" y="6349871"/>
              <a:ext cx="1463040" cy="492044"/>
              <a:chOff x="0" y="6115378"/>
              <a:chExt cx="1574799" cy="562465"/>
            </a:xfrm>
          </p:grpSpPr>
          <p:sp>
            <p:nvSpPr>
              <p:cNvPr id="11" name="Rectangle 10">
                <a:extLst>
                  <a:ext uri="{FF2B5EF4-FFF2-40B4-BE49-F238E27FC236}">
                    <a16:creationId xmlns:a16="http://schemas.microsoft.com/office/drawing/2014/main" id="{47E72D54-A786-D26A-C554-AD5114A1254D}"/>
                  </a:ext>
                </a:extLst>
              </p:cNvPr>
              <p:cNvSpPr/>
              <p:nvPr/>
            </p:nvSpPr>
            <p:spPr>
              <a:xfrm>
                <a:off x="0" y="6115378"/>
                <a:ext cx="1574799" cy="562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https://www.ms.src.ku.ac.th/newms/004history/KU-sublogo-01.png">
                <a:extLst>
                  <a:ext uri="{FF2B5EF4-FFF2-40B4-BE49-F238E27FC236}">
                    <a16:creationId xmlns:a16="http://schemas.microsoft.com/office/drawing/2014/main" id="{00B102AC-6E19-1726-BD4B-B61F6B8E7A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48" y="6165739"/>
                <a:ext cx="457200" cy="460164"/>
              </a:xfrm>
              <a:prstGeom prst="rect">
                <a:avLst/>
              </a:prstGeom>
              <a:solidFill>
                <a:schemeClr val="bg1"/>
              </a:solidFill>
              <a:effectLst/>
            </p:spPr>
          </p:pic>
          <p:pic>
            <p:nvPicPr>
              <p:cNvPr id="13" name="Picture 14" descr="ระบบเลือกสาขา">
                <a:extLst>
                  <a:ext uri="{FF2B5EF4-FFF2-40B4-BE49-F238E27FC236}">
                    <a16:creationId xmlns:a16="http://schemas.microsoft.com/office/drawing/2014/main" id="{0FC8490D-078B-E32E-9288-5388A29F62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648" y="6147333"/>
                <a:ext cx="479223" cy="478571"/>
              </a:xfrm>
              <a:prstGeom prst="rect">
                <a:avLst/>
              </a:prstGeom>
              <a:solidFill>
                <a:schemeClr val="bg1"/>
              </a:solidFill>
              <a:effectLst/>
            </p:spPr>
          </p:pic>
          <p:pic>
            <p:nvPicPr>
              <p:cNvPr id="14" name="Picture 13">
                <a:extLst>
                  <a:ext uri="{FF2B5EF4-FFF2-40B4-BE49-F238E27FC236}">
                    <a16:creationId xmlns:a16="http://schemas.microsoft.com/office/drawing/2014/main" id="{FC0045A8-53B4-12D4-E3B3-5879A47E271D}"/>
                  </a:ext>
                </a:extLst>
              </p:cNvPr>
              <p:cNvPicPr>
                <a:picLocks noChangeAspect="1"/>
              </p:cNvPicPr>
              <p:nvPr/>
            </p:nvPicPr>
            <p:blipFill>
              <a:blip r:embed="rId4"/>
              <a:stretch>
                <a:fillRect/>
              </a:stretch>
            </p:blipFill>
            <p:spPr>
              <a:xfrm>
                <a:off x="1041398" y="6165739"/>
                <a:ext cx="457200" cy="460164"/>
              </a:xfrm>
              <a:prstGeom prst="rect">
                <a:avLst/>
              </a:prstGeom>
              <a:solidFill>
                <a:schemeClr val="bg1">
                  <a:lumMod val="95000"/>
                </a:schemeClr>
              </a:solidFill>
            </p:spPr>
          </p:pic>
        </p:grpSp>
        <p:pic>
          <p:nvPicPr>
            <p:cNvPr id="15" name="Picture 14">
              <a:extLst>
                <a:ext uri="{FF2B5EF4-FFF2-40B4-BE49-F238E27FC236}">
                  <a16:creationId xmlns:a16="http://schemas.microsoft.com/office/drawing/2014/main" id="{C1AA80B5-4B63-BE95-2FB5-04A7852B0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99" y="6385936"/>
              <a:ext cx="402973" cy="379234"/>
            </a:xfrm>
            <a:prstGeom prst="rect">
              <a:avLst/>
            </a:prstGeom>
          </p:spPr>
        </p:pic>
      </p:grpSp>
      <p:cxnSp>
        <p:nvCxnSpPr>
          <p:cNvPr id="18" name="Straight Connector 17">
            <a:extLst>
              <a:ext uri="{FF2B5EF4-FFF2-40B4-BE49-F238E27FC236}">
                <a16:creationId xmlns:a16="http://schemas.microsoft.com/office/drawing/2014/main" id="{4DF27FE4-EF63-1675-08AE-6C8BBDA7A728}"/>
              </a:ext>
            </a:extLst>
          </p:cNvPr>
          <p:cNvCxnSpPr>
            <a:cxnSpLocks/>
          </p:cNvCxnSpPr>
          <p:nvPr/>
        </p:nvCxnSpPr>
        <p:spPr>
          <a:xfrm>
            <a:off x="557655" y="1095844"/>
            <a:ext cx="1100569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CE37E16-B2EA-45DD-B77E-D1A1A4231C65}"/>
              </a:ext>
            </a:extLst>
          </p:cNvPr>
          <p:cNvSpPr txBox="1"/>
          <p:nvPr/>
        </p:nvSpPr>
        <p:spPr>
          <a:xfrm>
            <a:off x="557654" y="1345065"/>
            <a:ext cx="9670427" cy="907941"/>
          </a:xfrm>
          <a:prstGeom prst="rect">
            <a:avLst/>
          </a:prstGeom>
          <a:noFill/>
        </p:spPr>
        <p:txBody>
          <a:bodyPr wrap="square">
            <a:spAutoFit/>
          </a:bodyPr>
          <a:lstStyle/>
          <a:p>
            <a:pPr marL="342900" indent="-342900">
              <a:lnSpc>
                <a:spcPct val="115000"/>
              </a:lnSpc>
              <a:spcBef>
                <a:spcPts val="500"/>
              </a:spcBef>
              <a:spcAft>
                <a:spcPts val="1200"/>
              </a:spcAft>
              <a:tabLst>
                <a:tab pos="457200" algn="l"/>
              </a:tabLst>
            </a:pPr>
            <a:r>
              <a:rPr lang="en-US" sz="2000" b="1" dirty="0">
                <a:latin typeface="Times New Roman" panose="02020603050405020304" pitchFamily="18" charset="0"/>
                <a:cs typeface="Times New Roman" panose="02020603050405020304" pitchFamily="18" charset="0"/>
              </a:rPr>
              <a:t>2.	Navigate to Layer Creation</a:t>
            </a:r>
          </a:p>
          <a:p>
            <a:r>
              <a:rPr lang="en-US" sz="2000" dirty="0">
                <a:latin typeface="Times New Roman" panose="02020603050405020304" pitchFamily="18" charset="0"/>
                <a:cs typeface="Times New Roman" panose="02020603050405020304" pitchFamily="18" charset="0"/>
              </a:rPr>
              <a:t>Go to the menu bar and select Layer &gt; Create Layer &gt; New Shapefile Layer.</a:t>
            </a:r>
          </a:p>
        </p:txBody>
      </p:sp>
      <p:pic>
        <p:nvPicPr>
          <p:cNvPr id="19" name="Picture 18">
            <a:extLst>
              <a:ext uri="{FF2B5EF4-FFF2-40B4-BE49-F238E27FC236}">
                <a16:creationId xmlns:a16="http://schemas.microsoft.com/office/drawing/2014/main" id="{50F824FC-8732-49ED-8A34-CCE4BD1089FB}"/>
              </a:ext>
            </a:extLst>
          </p:cNvPr>
          <p:cNvPicPr/>
          <p:nvPr/>
        </p:nvPicPr>
        <p:blipFill>
          <a:blip r:embed="rId6"/>
          <a:stretch>
            <a:fillRect/>
          </a:stretch>
        </p:blipFill>
        <p:spPr>
          <a:xfrm>
            <a:off x="2338686" y="2227201"/>
            <a:ext cx="7443632" cy="4122670"/>
          </a:xfrm>
          <a:prstGeom prst="rect">
            <a:avLst/>
          </a:prstGeom>
        </p:spPr>
      </p:pic>
      <p:sp>
        <p:nvSpPr>
          <p:cNvPr id="2" name="TextBox 1">
            <a:extLst>
              <a:ext uri="{FF2B5EF4-FFF2-40B4-BE49-F238E27FC236}">
                <a16:creationId xmlns:a16="http://schemas.microsoft.com/office/drawing/2014/main" id="{FC354A79-ECD9-C6AE-F35F-6A2023A28AA3}"/>
              </a:ext>
            </a:extLst>
          </p:cNvPr>
          <p:cNvSpPr txBox="1"/>
          <p:nvPr/>
        </p:nvSpPr>
        <p:spPr>
          <a:xfrm>
            <a:off x="8559062" y="2261151"/>
            <a:ext cx="1669019" cy="407804"/>
          </a:xfrm>
          <a:prstGeom prst="rect">
            <a:avLst/>
          </a:prstGeom>
          <a:solidFill>
            <a:schemeClr val="bg1"/>
          </a:solidFill>
          <a:ln w="19050">
            <a:solidFill>
              <a:schemeClr val="tx1"/>
            </a:solidFill>
          </a:ln>
        </p:spPr>
        <p:txBody>
          <a:bodyPr wrap="square" rtlCol="0">
            <a:spAutoFit/>
          </a:bodyPr>
          <a:lstStyle/>
          <a:p>
            <a:pPr algn="ctr"/>
            <a:r>
              <a:rPr lang="en-US" sz="2050" dirty="0">
                <a:latin typeface="Times New Roman" panose="02020603050405020304" pitchFamily="18" charset="0"/>
                <a:cs typeface="Times New Roman" panose="02020603050405020304" pitchFamily="18" charset="0"/>
              </a:rPr>
              <a:t>First Window</a:t>
            </a:r>
          </a:p>
        </p:txBody>
      </p:sp>
      <p:sp>
        <p:nvSpPr>
          <p:cNvPr id="3" name="TextBox 2">
            <a:extLst>
              <a:ext uri="{FF2B5EF4-FFF2-40B4-BE49-F238E27FC236}">
                <a16:creationId xmlns:a16="http://schemas.microsoft.com/office/drawing/2014/main" id="{D86561F3-11AB-5899-C112-A8DC1AFC0942}"/>
              </a:ext>
            </a:extLst>
          </p:cNvPr>
          <p:cNvSpPr txBox="1"/>
          <p:nvPr/>
        </p:nvSpPr>
        <p:spPr>
          <a:xfrm>
            <a:off x="6118360" y="3123825"/>
            <a:ext cx="1669019" cy="407804"/>
          </a:xfrm>
          <a:prstGeom prst="rect">
            <a:avLst/>
          </a:prstGeom>
          <a:solidFill>
            <a:schemeClr val="bg1"/>
          </a:solidFill>
          <a:ln w="19050">
            <a:solidFill>
              <a:schemeClr val="tx1"/>
            </a:solidFill>
          </a:ln>
        </p:spPr>
        <p:txBody>
          <a:bodyPr wrap="square" rtlCol="0">
            <a:spAutoFit/>
          </a:bodyPr>
          <a:lstStyle/>
          <a:p>
            <a:pPr algn="ctr"/>
            <a:r>
              <a:rPr lang="en-US" sz="2050" dirty="0">
                <a:latin typeface="Times New Roman" panose="02020603050405020304" pitchFamily="18" charset="0"/>
                <a:cs typeface="Times New Roman" panose="02020603050405020304" pitchFamily="18" charset="0"/>
              </a:rPr>
              <a:t>Create Project</a:t>
            </a:r>
          </a:p>
        </p:txBody>
      </p:sp>
      <p:sp>
        <p:nvSpPr>
          <p:cNvPr id="4" name="TextBox 3">
            <a:extLst>
              <a:ext uri="{FF2B5EF4-FFF2-40B4-BE49-F238E27FC236}">
                <a16:creationId xmlns:a16="http://schemas.microsoft.com/office/drawing/2014/main" id="{6FC40ED7-6D02-8EF1-46BC-8219F7E3C034}"/>
              </a:ext>
            </a:extLst>
          </p:cNvPr>
          <p:cNvSpPr txBox="1"/>
          <p:nvPr/>
        </p:nvSpPr>
        <p:spPr>
          <a:xfrm>
            <a:off x="1247881" y="3276682"/>
            <a:ext cx="2596119" cy="407804"/>
          </a:xfrm>
          <a:prstGeom prst="rect">
            <a:avLst/>
          </a:prstGeom>
          <a:solidFill>
            <a:schemeClr val="bg1"/>
          </a:solidFill>
          <a:ln w="19050">
            <a:solidFill>
              <a:schemeClr val="tx1"/>
            </a:solidFill>
          </a:ln>
        </p:spPr>
        <p:txBody>
          <a:bodyPr wrap="square" rtlCol="0">
            <a:spAutoFit/>
          </a:bodyPr>
          <a:lstStyle/>
          <a:p>
            <a:pPr algn="ctr"/>
            <a:r>
              <a:rPr lang="en-US" sz="2050" dirty="0">
                <a:latin typeface="Times New Roman" panose="02020603050405020304" pitchFamily="18" charset="0"/>
                <a:cs typeface="Times New Roman" panose="02020603050405020304" pitchFamily="18" charset="0"/>
              </a:rPr>
              <a:t>Open Existing Projects</a:t>
            </a:r>
          </a:p>
        </p:txBody>
      </p:sp>
      <p:sp>
        <p:nvSpPr>
          <p:cNvPr id="6" name="Slide Number Placeholder 5">
            <a:extLst>
              <a:ext uri="{FF2B5EF4-FFF2-40B4-BE49-F238E27FC236}">
                <a16:creationId xmlns:a16="http://schemas.microsoft.com/office/drawing/2014/main" id="{7D04FA14-897C-C8AF-4092-9F08259704DD}"/>
              </a:ext>
            </a:extLst>
          </p:cNvPr>
          <p:cNvSpPr>
            <a:spLocks noGrp="1"/>
          </p:cNvSpPr>
          <p:nvPr>
            <p:ph type="sldNum" sz="quarter" idx="12"/>
          </p:nvPr>
        </p:nvSpPr>
        <p:spPr/>
        <p:txBody>
          <a:bodyPr/>
          <a:lstStyle/>
          <a:p>
            <a:fld id="{E87C8226-E26C-4D72-ABF6-F44C134ADDA6}" type="slidenum">
              <a:rPr lang="th-TH" smtClean="0"/>
              <a:t>4</a:t>
            </a:fld>
            <a:endParaRPr lang="th-TH"/>
          </a:p>
        </p:txBody>
      </p:sp>
    </p:spTree>
    <p:extLst>
      <p:ext uri="{BB962C8B-B14F-4D97-AF65-F5344CB8AC3E}">
        <p14:creationId xmlns:p14="http://schemas.microsoft.com/office/powerpoint/2010/main" val="19638426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2F1463-0AEB-5D85-006C-F7C4EE23277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66CF106-537F-8C38-9ECF-A01A559719F6}"/>
              </a:ext>
            </a:extLst>
          </p:cNvPr>
          <p:cNvPicPr>
            <a:picLocks noChangeAspect="1"/>
          </p:cNvPicPr>
          <p:nvPr/>
        </p:nvPicPr>
        <p:blipFill>
          <a:blip r:embed="rId3"/>
          <a:stretch>
            <a:fillRect/>
          </a:stretch>
        </p:blipFill>
        <p:spPr>
          <a:xfrm>
            <a:off x="501423" y="1949084"/>
            <a:ext cx="5389865" cy="4183561"/>
          </a:xfrm>
          <a:prstGeom prst="rect">
            <a:avLst/>
          </a:prstGeom>
        </p:spPr>
      </p:pic>
      <p:pic>
        <p:nvPicPr>
          <p:cNvPr id="7" name="Picture 6">
            <a:extLst>
              <a:ext uri="{FF2B5EF4-FFF2-40B4-BE49-F238E27FC236}">
                <a16:creationId xmlns:a16="http://schemas.microsoft.com/office/drawing/2014/main" id="{D7BF861F-489C-4806-F852-7E91C2307038}"/>
              </a:ext>
            </a:extLst>
          </p:cNvPr>
          <p:cNvPicPr>
            <a:picLocks noChangeAspect="1"/>
          </p:cNvPicPr>
          <p:nvPr/>
        </p:nvPicPr>
        <p:blipFill>
          <a:blip r:embed="rId4"/>
          <a:stretch>
            <a:fillRect/>
          </a:stretch>
        </p:blipFill>
        <p:spPr>
          <a:xfrm>
            <a:off x="6283360" y="1949085"/>
            <a:ext cx="5486227" cy="4183561"/>
          </a:xfrm>
          <a:prstGeom prst="rect">
            <a:avLst/>
          </a:prstGeom>
        </p:spPr>
      </p:pic>
      <p:sp>
        <p:nvSpPr>
          <p:cNvPr id="8" name="TextBox 7">
            <a:extLst>
              <a:ext uri="{FF2B5EF4-FFF2-40B4-BE49-F238E27FC236}">
                <a16:creationId xmlns:a16="http://schemas.microsoft.com/office/drawing/2014/main" id="{7774C45C-06B2-4FB3-F4A5-61B447BE4EAB}"/>
              </a:ext>
            </a:extLst>
          </p:cNvPr>
          <p:cNvSpPr txBox="1"/>
          <p:nvPr/>
        </p:nvSpPr>
        <p:spPr>
          <a:xfrm>
            <a:off x="501423" y="1410915"/>
            <a:ext cx="7011790" cy="417871"/>
          </a:xfrm>
          <a:prstGeom prst="rect">
            <a:avLst/>
          </a:prstGeom>
          <a:noFill/>
        </p:spPr>
        <p:txBody>
          <a:bodyPr wrap="square">
            <a:spAutoFit/>
          </a:bodyPr>
          <a:lstStyle/>
          <a:p>
            <a:pPr marL="342900" marR="0" lvl="0" indent="-342900">
              <a:lnSpc>
                <a:spcPct val="115000"/>
              </a:lnSpc>
              <a:spcBef>
                <a:spcPts val="500"/>
              </a:spcBef>
              <a:spcAft>
                <a:spcPts val="1200"/>
              </a:spcAft>
              <a:tabLst>
                <a:tab pos="457200" algn="l"/>
              </a:tabLst>
            </a:pPr>
            <a:r>
              <a:rPr lang="en-US" sz="2000" b="1" dirty="0">
                <a:latin typeface="Times New Roman" panose="02020603050405020304" pitchFamily="18" charset="0"/>
                <a:cs typeface="Times New Roman" panose="02020603050405020304" pitchFamily="18" charset="0"/>
              </a:rPr>
              <a:t>Example for Classification by Defined Interval</a:t>
            </a:r>
          </a:p>
        </p:txBody>
      </p:sp>
      <p:sp>
        <p:nvSpPr>
          <p:cNvPr id="9" name="Arrow: Right 8">
            <a:extLst>
              <a:ext uri="{FF2B5EF4-FFF2-40B4-BE49-F238E27FC236}">
                <a16:creationId xmlns:a16="http://schemas.microsoft.com/office/drawing/2014/main" id="{591ECE64-99C7-ED93-D1FF-C90867605D51}"/>
              </a:ext>
            </a:extLst>
          </p:cNvPr>
          <p:cNvSpPr/>
          <p:nvPr/>
        </p:nvSpPr>
        <p:spPr>
          <a:xfrm>
            <a:off x="5824605" y="3793807"/>
            <a:ext cx="5254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TextBox 2">
            <a:extLst>
              <a:ext uri="{FF2B5EF4-FFF2-40B4-BE49-F238E27FC236}">
                <a16:creationId xmlns:a16="http://schemas.microsoft.com/office/drawing/2014/main" id="{5FFE2E62-F3A2-4136-44B3-377311EBB9A2}"/>
              </a:ext>
            </a:extLst>
          </p:cNvPr>
          <p:cNvSpPr txBox="1"/>
          <p:nvPr/>
        </p:nvSpPr>
        <p:spPr>
          <a:xfrm>
            <a:off x="1287" y="996412"/>
            <a:ext cx="6869413" cy="417871"/>
          </a:xfrm>
          <a:prstGeom prst="rect">
            <a:avLst/>
          </a:prstGeom>
          <a:solidFill>
            <a:srgbClr val="FFFF00"/>
          </a:solidFill>
        </p:spPr>
        <p:txBody>
          <a:bodyPr wrap="square">
            <a:spAutoFit/>
          </a:bodyPr>
          <a:lstStyle/>
          <a:p>
            <a:pPr marR="0">
              <a:lnSpc>
                <a:spcPct val="115000"/>
              </a:lnSpc>
              <a:spcBef>
                <a:spcPts val="1000"/>
              </a:spcBef>
              <a:spcAft>
                <a:spcPts val="1200"/>
              </a:spcAft>
            </a:pPr>
            <a:r>
              <a:rPr lang="en-US" sz="20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  Step 2: Creating GGR using Inverse Distance Square (IDS)</a:t>
            </a:r>
          </a:p>
        </p:txBody>
      </p:sp>
      <p:sp>
        <p:nvSpPr>
          <p:cNvPr id="10" name="Rectangle 9">
            <a:extLst>
              <a:ext uri="{FF2B5EF4-FFF2-40B4-BE49-F238E27FC236}">
                <a16:creationId xmlns:a16="http://schemas.microsoft.com/office/drawing/2014/main" id="{1C5EDAC6-72F2-8364-9A2E-2641F80F30D3}"/>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 name="Rectangle 10">
            <a:extLst>
              <a:ext uri="{FF2B5EF4-FFF2-40B4-BE49-F238E27FC236}">
                <a16:creationId xmlns:a16="http://schemas.microsoft.com/office/drawing/2014/main" id="{4A387414-44A5-C99F-E698-DBC82F13B969}"/>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12" name="Straight Connector 11">
            <a:extLst>
              <a:ext uri="{FF2B5EF4-FFF2-40B4-BE49-F238E27FC236}">
                <a16:creationId xmlns:a16="http://schemas.microsoft.com/office/drawing/2014/main" id="{03F7C92B-081D-4691-8B93-399697A2E278}"/>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07DBFAB-3101-DA6A-85DC-7FC498D30C1B}"/>
              </a:ext>
            </a:extLst>
          </p:cNvPr>
          <p:cNvSpPr>
            <a:spLocks noGrp="1"/>
          </p:cNvSpPr>
          <p:nvPr>
            <p:ph type="sldNum" sz="quarter" idx="12"/>
          </p:nvPr>
        </p:nvSpPr>
        <p:spPr/>
        <p:txBody>
          <a:bodyPr/>
          <a:lstStyle/>
          <a:p>
            <a:fld id="{E87C8226-E26C-4D72-ABF6-F44C134ADDA6}" type="slidenum">
              <a:rPr lang="th-TH" smtClean="0"/>
              <a:t>40</a:t>
            </a:fld>
            <a:endParaRPr lang="th-TH"/>
          </a:p>
        </p:txBody>
      </p:sp>
    </p:spTree>
    <p:extLst>
      <p:ext uri="{BB962C8B-B14F-4D97-AF65-F5344CB8AC3E}">
        <p14:creationId xmlns:p14="http://schemas.microsoft.com/office/powerpoint/2010/main" val="1529881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BC450-D0B9-447D-529C-4990E49F1DC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08CBB54-CF7F-FF83-00EC-9222EB791FB0}"/>
              </a:ext>
            </a:extLst>
          </p:cNvPr>
          <p:cNvPicPr>
            <a:picLocks noChangeAspect="1"/>
          </p:cNvPicPr>
          <p:nvPr/>
        </p:nvPicPr>
        <p:blipFill>
          <a:blip r:embed="rId3"/>
          <a:stretch>
            <a:fillRect/>
          </a:stretch>
        </p:blipFill>
        <p:spPr>
          <a:xfrm>
            <a:off x="369213" y="1749037"/>
            <a:ext cx="5691289" cy="4296281"/>
          </a:xfrm>
          <a:prstGeom prst="rect">
            <a:avLst/>
          </a:prstGeom>
        </p:spPr>
      </p:pic>
      <p:pic>
        <p:nvPicPr>
          <p:cNvPr id="6" name="Picture 5">
            <a:extLst>
              <a:ext uri="{FF2B5EF4-FFF2-40B4-BE49-F238E27FC236}">
                <a16:creationId xmlns:a16="http://schemas.microsoft.com/office/drawing/2014/main" id="{CF93B74E-205D-4AB9-22F4-94BEFF8AD296}"/>
              </a:ext>
            </a:extLst>
          </p:cNvPr>
          <p:cNvPicPr>
            <a:picLocks noChangeAspect="1"/>
          </p:cNvPicPr>
          <p:nvPr/>
        </p:nvPicPr>
        <p:blipFill>
          <a:blip r:embed="rId4"/>
          <a:srcRect t="1272" b="1051"/>
          <a:stretch/>
        </p:blipFill>
        <p:spPr>
          <a:xfrm>
            <a:off x="6373579" y="1749038"/>
            <a:ext cx="5440602" cy="4296280"/>
          </a:xfrm>
          <a:prstGeom prst="rect">
            <a:avLst/>
          </a:prstGeom>
        </p:spPr>
      </p:pic>
      <p:sp>
        <p:nvSpPr>
          <p:cNvPr id="7" name="TextBox 6">
            <a:extLst>
              <a:ext uri="{FF2B5EF4-FFF2-40B4-BE49-F238E27FC236}">
                <a16:creationId xmlns:a16="http://schemas.microsoft.com/office/drawing/2014/main" id="{2F1D2654-D45F-F3A9-498D-B9C29B9FE908}"/>
              </a:ext>
            </a:extLst>
          </p:cNvPr>
          <p:cNvSpPr txBox="1"/>
          <p:nvPr/>
        </p:nvSpPr>
        <p:spPr>
          <a:xfrm>
            <a:off x="409983" y="1362584"/>
            <a:ext cx="7011790" cy="417871"/>
          </a:xfrm>
          <a:prstGeom prst="rect">
            <a:avLst/>
          </a:prstGeom>
          <a:noFill/>
        </p:spPr>
        <p:txBody>
          <a:bodyPr wrap="square">
            <a:spAutoFit/>
          </a:bodyPr>
          <a:lstStyle/>
          <a:p>
            <a:pPr marL="342900" marR="0" lvl="0" indent="-342900">
              <a:lnSpc>
                <a:spcPct val="115000"/>
              </a:lnSpc>
              <a:spcBef>
                <a:spcPts val="500"/>
              </a:spcBef>
              <a:spcAft>
                <a:spcPts val="1200"/>
              </a:spcAft>
              <a:tabLst>
                <a:tab pos="457200" algn="l"/>
              </a:tabLst>
            </a:pPr>
            <a:r>
              <a:rPr lang="en-US" sz="2000" b="1" dirty="0">
                <a:latin typeface="Times New Roman" panose="02020603050405020304" pitchFamily="18" charset="0"/>
                <a:cs typeface="Times New Roman" panose="02020603050405020304" pitchFamily="18" charset="0"/>
              </a:rPr>
              <a:t>How to change color?</a:t>
            </a:r>
          </a:p>
        </p:txBody>
      </p:sp>
      <p:sp>
        <p:nvSpPr>
          <p:cNvPr id="8" name="TextBox 7">
            <a:extLst>
              <a:ext uri="{FF2B5EF4-FFF2-40B4-BE49-F238E27FC236}">
                <a16:creationId xmlns:a16="http://schemas.microsoft.com/office/drawing/2014/main" id="{A08E403F-8428-5F04-CA83-8AD11241FF69}"/>
              </a:ext>
            </a:extLst>
          </p:cNvPr>
          <p:cNvSpPr txBox="1"/>
          <p:nvPr/>
        </p:nvSpPr>
        <p:spPr>
          <a:xfrm>
            <a:off x="8903829" y="5968065"/>
            <a:ext cx="1278396" cy="417871"/>
          </a:xfrm>
          <a:prstGeom prst="rect">
            <a:avLst/>
          </a:prstGeom>
          <a:noFill/>
        </p:spPr>
        <p:txBody>
          <a:bodyPr wrap="square">
            <a:spAutoFit/>
          </a:bodyPr>
          <a:lstStyle/>
          <a:p>
            <a:pPr marL="342900" marR="0" lvl="0" indent="-342900">
              <a:lnSpc>
                <a:spcPct val="115000"/>
              </a:lnSpc>
              <a:spcBef>
                <a:spcPts val="500"/>
              </a:spcBef>
              <a:spcAft>
                <a:spcPts val="1200"/>
              </a:spcAft>
              <a:tabLst>
                <a:tab pos="457200" algn="l"/>
              </a:tabLst>
            </a:pPr>
            <a:r>
              <a:rPr lang="en-US" sz="2000" b="1" dirty="0">
                <a:latin typeface="Times New Roman" panose="02020603050405020304" pitchFamily="18" charset="0"/>
                <a:cs typeface="Times New Roman" panose="02020603050405020304" pitchFamily="18" charset="0"/>
              </a:rPr>
              <a:t>Method 2</a:t>
            </a:r>
          </a:p>
        </p:txBody>
      </p:sp>
      <p:sp>
        <p:nvSpPr>
          <p:cNvPr id="9" name="TextBox 8">
            <a:extLst>
              <a:ext uri="{FF2B5EF4-FFF2-40B4-BE49-F238E27FC236}">
                <a16:creationId xmlns:a16="http://schemas.microsoft.com/office/drawing/2014/main" id="{B05C427A-B447-74DB-4C0A-A33112211876}"/>
              </a:ext>
            </a:extLst>
          </p:cNvPr>
          <p:cNvSpPr txBox="1"/>
          <p:nvPr/>
        </p:nvSpPr>
        <p:spPr>
          <a:xfrm>
            <a:off x="2331579" y="6053457"/>
            <a:ext cx="1278396" cy="417871"/>
          </a:xfrm>
          <a:prstGeom prst="rect">
            <a:avLst/>
          </a:prstGeom>
          <a:noFill/>
        </p:spPr>
        <p:txBody>
          <a:bodyPr wrap="square">
            <a:spAutoFit/>
          </a:bodyPr>
          <a:lstStyle/>
          <a:p>
            <a:pPr marL="342900" marR="0" lvl="0" indent="-342900">
              <a:lnSpc>
                <a:spcPct val="115000"/>
              </a:lnSpc>
              <a:spcBef>
                <a:spcPts val="500"/>
              </a:spcBef>
              <a:spcAft>
                <a:spcPts val="1200"/>
              </a:spcAft>
              <a:tabLst>
                <a:tab pos="457200" algn="l"/>
              </a:tabLst>
            </a:pPr>
            <a:r>
              <a:rPr lang="en-US" sz="2000" b="1" dirty="0">
                <a:latin typeface="Times New Roman" panose="02020603050405020304" pitchFamily="18" charset="0"/>
                <a:cs typeface="Times New Roman" panose="02020603050405020304" pitchFamily="18" charset="0"/>
              </a:rPr>
              <a:t>Method 1</a:t>
            </a:r>
          </a:p>
        </p:txBody>
      </p:sp>
      <p:sp>
        <p:nvSpPr>
          <p:cNvPr id="10" name="Speech Bubble: Rectangle 9">
            <a:extLst>
              <a:ext uri="{FF2B5EF4-FFF2-40B4-BE49-F238E27FC236}">
                <a16:creationId xmlns:a16="http://schemas.microsoft.com/office/drawing/2014/main" id="{FA789D7A-2A1B-DDF4-77A4-0417B53B2603}"/>
              </a:ext>
            </a:extLst>
          </p:cNvPr>
          <p:cNvSpPr/>
          <p:nvPr/>
        </p:nvSpPr>
        <p:spPr>
          <a:xfrm>
            <a:off x="5531130" y="3066494"/>
            <a:ext cx="690214" cy="457200"/>
          </a:xfrm>
          <a:prstGeom prst="wedgeRectCallout">
            <a:avLst>
              <a:gd name="adj1" fmla="val -57136"/>
              <a:gd name="adj2" fmla="val 8264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Click here</a:t>
            </a:r>
          </a:p>
        </p:txBody>
      </p:sp>
      <p:sp>
        <p:nvSpPr>
          <p:cNvPr id="11" name="Speech Bubble: Rectangle 10">
            <a:extLst>
              <a:ext uri="{FF2B5EF4-FFF2-40B4-BE49-F238E27FC236}">
                <a16:creationId xmlns:a16="http://schemas.microsoft.com/office/drawing/2014/main" id="{DBA58DF6-0727-F6B6-C684-D6E67FB676CE}"/>
              </a:ext>
            </a:extLst>
          </p:cNvPr>
          <p:cNvSpPr/>
          <p:nvPr/>
        </p:nvSpPr>
        <p:spPr>
          <a:xfrm>
            <a:off x="6902730" y="3523694"/>
            <a:ext cx="690214" cy="457200"/>
          </a:xfrm>
          <a:prstGeom prst="wedgeRectCallout">
            <a:avLst>
              <a:gd name="adj1" fmla="val 82245"/>
              <a:gd name="adj2" fmla="val 6805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Click here</a:t>
            </a:r>
          </a:p>
        </p:txBody>
      </p:sp>
      <p:sp>
        <p:nvSpPr>
          <p:cNvPr id="12" name="TextBox 11">
            <a:extLst>
              <a:ext uri="{FF2B5EF4-FFF2-40B4-BE49-F238E27FC236}">
                <a16:creationId xmlns:a16="http://schemas.microsoft.com/office/drawing/2014/main" id="{35530301-DFE3-0861-ADD8-978E067F7260}"/>
              </a:ext>
            </a:extLst>
          </p:cNvPr>
          <p:cNvSpPr txBox="1"/>
          <p:nvPr/>
        </p:nvSpPr>
        <p:spPr>
          <a:xfrm>
            <a:off x="1287" y="996412"/>
            <a:ext cx="6869413" cy="417871"/>
          </a:xfrm>
          <a:prstGeom prst="rect">
            <a:avLst/>
          </a:prstGeom>
          <a:solidFill>
            <a:srgbClr val="FFFF00"/>
          </a:solidFill>
        </p:spPr>
        <p:txBody>
          <a:bodyPr wrap="square">
            <a:spAutoFit/>
          </a:bodyPr>
          <a:lstStyle/>
          <a:p>
            <a:pPr marR="0">
              <a:lnSpc>
                <a:spcPct val="115000"/>
              </a:lnSpc>
              <a:spcBef>
                <a:spcPts val="1000"/>
              </a:spcBef>
              <a:spcAft>
                <a:spcPts val="1200"/>
              </a:spcAft>
            </a:pPr>
            <a:r>
              <a:rPr lang="en-US" sz="20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  Step 2: Creating GGR using Inverse Distance Square (IDS)</a:t>
            </a:r>
          </a:p>
        </p:txBody>
      </p:sp>
      <p:sp>
        <p:nvSpPr>
          <p:cNvPr id="13" name="Rectangle 12">
            <a:extLst>
              <a:ext uri="{FF2B5EF4-FFF2-40B4-BE49-F238E27FC236}">
                <a16:creationId xmlns:a16="http://schemas.microsoft.com/office/drawing/2014/main" id="{0F35F23E-DD4D-AA13-2EDB-DFE22301B22C}"/>
              </a:ext>
            </a:extLst>
          </p:cNvPr>
          <p:cNvSpPr/>
          <p:nvPr/>
        </p:nvSpPr>
        <p:spPr>
          <a:xfrm>
            <a:off x="24" y="-51486"/>
            <a:ext cx="12191976" cy="1044358"/>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Rectangle 13">
            <a:extLst>
              <a:ext uri="{FF2B5EF4-FFF2-40B4-BE49-F238E27FC236}">
                <a16:creationId xmlns:a16="http://schemas.microsoft.com/office/drawing/2014/main" id="{DE7666B8-AF65-F94E-ED36-A24EFFDA301E}"/>
              </a:ext>
            </a:extLst>
          </p:cNvPr>
          <p:cNvSpPr/>
          <p:nvPr/>
        </p:nvSpPr>
        <p:spPr>
          <a:xfrm>
            <a:off x="282603" y="76542"/>
            <a:ext cx="11357596" cy="707886"/>
          </a:xfrm>
          <a:prstGeom prst="rect">
            <a:avLst/>
          </a:prstGeom>
          <a:noFill/>
        </p:spPr>
        <p:txBody>
          <a:bodyPr wrap="none" lIns="91440" tIns="45720" rIns="91440" bIns="45720">
            <a:spAutoFit/>
          </a:bodyPr>
          <a:lstStyle/>
          <a:p>
            <a:pPr marL="0" lvl="1"/>
            <a:r>
              <a:rPr lang="en-US" sz="4000" dirty="0">
                <a:solidFill>
                  <a:schemeClr val="bg1"/>
                </a:solidFill>
                <a:latin typeface="Times New Roman" panose="02020603050405020304" pitchFamily="18" charset="0"/>
                <a:cs typeface="Times New Roman" panose="02020603050405020304" pitchFamily="18" charset="0"/>
              </a:rPr>
              <a:t>Preparing Gridded Gauged Rainfall (GGR) Using IDS</a:t>
            </a:r>
          </a:p>
        </p:txBody>
      </p:sp>
      <p:cxnSp>
        <p:nvCxnSpPr>
          <p:cNvPr id="15" name="Straight Connector 14">
            <a:extLst>
              <a:ext uri="{FF2B5EF4-FFF2-40B4-BE49-F238E27FC236}">
                <a16:creationId xmlns:a16="http://schemas.microsoft.com/office/drawing/2014/main" id="{8C9896EF-7A37-AEF8-C45A-85A26FB1D13E}"/>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19AE654-0370-8A30-ADAE-9D5C7A51E9A0}"/>
              </a:ext>
            </a:extLst>
          </p:cNvPr>
          <p:cNvSpPr>
            <a:spLocks noGrp="1"/>
          </p:cNvSpPr>
          <p:nvPr>
            <p:ph type="sldNum" sz="quarter" idx="12"/>
          </p:nvPr>
        </p:nvSpPr>
        <p:spPr/>
        <p:txBody>
          <a:bodyPr/>
          <a:lstStyle/>
          <a:p>
            <a:fld id="{E87C8226-E26C-4D72-ABF6-F44C134ADDA6}" type="slidenum">
              <a:rPr lang="th-TH" smtClean="0"/>
              <a:t>41</a:t>
            </a:fld>
            <a:endParaRPr lang="th-TH"/>
          </a:p>
        </p:txBody>
      </p:sp>
    </p:spTree>
    <p:extLst>
      <p:ext uri="{BB962C8B-B14F-4D97-AF65-F5344CB8AC3E}">
        <p14:creationId xmlns:p14="http://schemas.microsoft.com/office/powerpoint/2010/main" val="951538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3FC9A-CF2A-4060-F2BA-BBD61EF306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525221F-9FBC-0B8B-1153-E76BF24BD734}"/>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6E581EE9-96D4-91F0-6D16-C139B8009DDC}"/>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8" name="Straight Connector 17">
            <a:extLst>
              <a:ext uri="{FF2B5EF4-FFF2-40B4-BE49-F238E27FC236}">
                <a16:creationId xmlns:a16="http://schemas.microsoft.com/office/drawing/2014/main" id="{58BB6070-A681-07F6-B5E9-5CAAB498B177}"/>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7740709-383F-0397-0D6B-E9BE564102B8}"/>
              </a:ext>
            </a:extLst>
          </p:cNvPr>
          <p:cNvSpPr txBox="1"/>
          <p:nvPr/>
        </p:nvSpPr>
        <p:spPr>
          <a:xfrm>
            <a:off x="413408" y="1067515"/>
            <a:ext cx="6136848" cy="548099"/>
          </a:xfrm>
          <a:prstGeom prst="rect">
            <a:avLst/>
          </a:prstGeom>
          <a:noFill/>
        </p:spPr>
        <p:txBody>
          <a:bodyPr wrap="square">
            <a:spAutoFit/>
          </a:bodyPr>
          <a:lstStyle/>
          <a:p>
            <a:pPr marR="0">
              <a:lnSpc>
                <a:spcPct val="115000"/>
              </a:lnSpc>
              <a:spcBef>
                <a:spcPts val="1000"/>
              </a:spcBef>
              <a:spcAft>
                <a:spcPts val="1200"/>
              </a:spcAft>
            </a:pPr>
            <a:r>
              <a:rPr lang="en-US" sz="28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Zonal GGR</a:t>
            </a:r>
          </a:p>
        </p:txBody>
      </p:sp>
      <p:pic>
        <p:nvPicPr>
          <p:cNvPr id="19" name="Picture 18">
            <a:extLst>
              <a:ext uri="{FF2B5EF4-FFF2-40B4-BE49-F238E27FC236}">
                <a16:creationId xmlns:a16="http://schemas.microsoft.com/office/drawing/2014/main" id="{6BD0D24F-3440-4992-56A5-798C3BB4705B}"/>
              </a:ext>
            </a:extLst>
          </p:cNvPr>
          <p:cNvPicPr>
            <a:picLocks noChangeAspect="1"/>
          </p:cNvPicPr>
          <p:nvPr/>
        </p:nvPicPr>
        <p:blipFill>
          <a:blip r:embed="rId3"/>
          <a:srcRect b="3112"/>
          <a:stretch/>
        </p:blipFill>
        <p:spPr>
          <a:xfrm>
            <a:off x="295132" y="1657390"/>
            <a:ext cx="8798351" cy="4795101"/>
          </a:xfrm>
          <a:prstGeom prst="rect">
            <a:avLst/>
          </a:prstGeom>
        </p:spPr>
      </p:pic>
      <p:sp>
        <p:nvSpPr>
          <p:cNvPr id="20" name="Rectangle 19">
            <a:extLst>
              <a:ext uri="{FF2B5EF4-FFF2-40B4-BE49-F238E27FC236}">
                <a16:creationId xmlns:a16="http://schemas.microsoft.com/office/drawing/2014/main" id="{9D3BE8E1-9362-0C62-DAD7-D358B36F8608}"/>
              </a:ext>
            </a:extLst>
          </p:cNvPr>
          <p:cNvSpPr/>
          <p:nvPr/>
        </p:nvSpPr>
        <p:spPr>
          <a:xfrm>
            <a:off x="1908608" y="5950931"/>
            <a:ext cx="712044" cy="163006"/>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21" name="Rectangle 20">
            <a:extLst>
              <a:ext uri="{FF2B5EF4-FFF2-40B4-BE49-F238E27FC236}">
                <a16:creationId xmlns:a16="http://schemas.microsoft.com/office/drawing/2014/main" id="{71FCEE01-7836-CCF9-B520-BB68E6B17A9C}"/>
              </a:ext>
            </a:extLst>
          </p:cNvPr>
          <p:cNvSpPr/>
          <p:nvPr/>
        </p:nvSpPr>
        <p:spPr>
          <a:xfrm>
            <a:off x="7876691" y="2433438"/>
            <a:ext cx="888769" cy="15496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Rectangle 21">
            <a:extLst>
              <a:ext uri="{FF2B5EF4-FFF2-40B4-BE49-F238E27FC236}">
                <a16:creationId xmlns:a16="http://schemas.microsoft.com/office/drawing/2014/main" id="{D33381A0-5B11-71E3-5B19-B26883BA0332}"/>
              </a:ext>
            </a:extLst>
          </p:cNvPr>
          <p:cNvSpPr/>
          <p:nvPr/>
        </p:nvSpPr>
        <p:spPr>
          <a:xfrm>
            <a:off x="7841616" y="3062406"/>
            <a:ext cx="1251867" cy="24667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Speech Bubble: Rectangle 22">
            <a:extLst>
              <a:ext uri="{FF2B5EF4-FFF2-40B4-BE49-F238E27FC236}">
                <a16:creationId xmlns:a16="http://schemas.microsoft.com/office/drawing/2014/main" id="{40BDD14D-1153-1CC3-31F3-7F53426A64EA}"/>
              </a:ext>
            </a:extLst>
          </p:cNvPr>
          <p:cNvSpPr/>
          <p:nvPr/>
        </p:nvSpPr>
        <p:spPr>
          <a:xfrm>
            <a:off x="2446163" y="5493731"/>
            <a:ext cx="1008711" cy="457200"/>
          </a:xfrm>
          <a:prstGeom prst="wedgeRectCallout">
            <a:avLst>
              <a:gd name="adj1" fmla="val -70913"/>
              <a:gd name="adj2" fmla="val 5996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rPr>
              <a:t>Method 1</a:t>
            </a:r>
          </a:p>
        </p:txBody>
      </p:sp>
      <p:sp>
        <p:nvSpPr>
          <p:cNvPr id="24" name="Speech Bubble: Rectangle 23">
            <a:extLst>
              <a:ext uri="{FF2B5EF4-FFF2-40B4-BE49-F238E27FC236}">
                <a16:creationId xmlns:a16="http://schemas.microsoft.com/office/drawing/2014/main" id="{53228564-EE35-2CE9-DA4C-B82D168EBAA4}"/>
              </a:ext>
            </a:extLst>
          </p:cNvPr>
          <p:cNvSpPr/>
          <p:nvPr/>
        </p:nvSpPr>
        <p:spPr>
          <a:xfrm>
            <a:off x="8710169" y="1149548"/>
            <a:ext cx="1008711" cy="457200"/>
          </a:xfrm>
          <a:prstGeom prst="wedgeRectCallout">
            <a:avLst>
              <a:gd name="adj1" fmla="val -59699"/>
              <a:gd name="adj2" fmla="val 13624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rPr>
              <a:t>Method 2</a:t>
            </a:r>
          </a:p>
        </p:txBody>
      </p:sp>
      <p:sp>
        <p:nvSpPr>
          <p:cNvPr id="25" name="Rectangle 24">
            <a:extLst>
              <a:ext uri="{FF2B5EF4-FFF2-40B4-BE49-F238E27FC236}">
                <a16:creationId xmlns:a16="http://schemas.microsoft.com/office/drawing/2014/main" id="{7AD54257-A7FF-DA0C-86E7-66D9EDFB5627}"/>
              </a:ext>
            </a:extLst>
          </p:cNvPr>
          <p:cNvSpPr/>
          <p:nvPr/>
        </p:nvSpPr>
        <p:spPr>
          <a:xfrm>
            <a:off x="7692358" y="2038643"/>
            <a:ext cx="1522167" cy="170379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6" name="Picture 25">
            <a:extLst>
              <a:ext uri="{FF2B5EF4-FFF2-40B4-BE49-F238E27FC236}">
                <a16:creationId xmlns:a16="http://schemas.microsoft.com/office/drawing/2014/main" id="{C9EC2AF1-DBC4-B543-8F9F-CB3A05664C75}"/>
              </a:ext>
            </a:extLst>
          </p:cNvPr>
          <p:cNvPicPr>
            <a:picLocks noChangeAspect="1"/>
          </p:cNvPicPr>
          <p:nvPr/>
        </p:nvPicPr>
        <p:blipFill>
          <a:blip r:embed="rId4"/>
          <a:stretch>
            <a:fillRect/>
          </a:stretch>
        </p:blipFill>
        <p:spPr>
          <a:xfrm>
            <a:off x="9242741" y="2173666"/>
            <a:ext cx="3017616" cy="3175129"/>
          </a:xfrm>
          <a:prstGeom prst="rect">
            <a:avLst/>
          </a:prstGeom>
        </p:spPr>
      </p:pic>
      <p:sp>
        <p:nvSpPr>
          <p:cNvPr id="3" name="Slide Number Placeholder 2">
            <a:extLst>
              <a:ext uri="{FF2B5EF4-FFF2-40B4-BE49-F238E27FC236}">
                <a16:creationId xmlns:a16="http://schemas.microsoft.com/office/drawing/2014/main" id="{68B19F1D-B032-0540-B3C8-F733A1CE90C1}"/>
              </a:ext>
            </a:extLst>
          </p:cNvPr>
          <p:cNvSpPr>
            <a:spLocks noGrp="1"/>
          </p:cNvSpPr>
          <p:nvPr>
            <p:ph type="sldNum" sz="quarter" idx="12"/>
          </p:nvPr>
        </p:nvSpPr>
        <p:spPr/>
        <p:txBody>
          <a:bodyPr/>
          <a:lstStyle/>
          <a:p>
            <a:fld id="{E87C8226-E26C-4D72-ABF6-F44C134ADDA6}" type="slidenum">
              <a:rPr lang="th-TH" smtClean="0"/>
              <a:t>42</a:t>
            </a:fld>
            <a:endParaRPr lang="th-TH"/>
          </a:p>
        </p:txBody>
      </p:sp>
    </p:spTree>
    <p:extLst>
      <p:ext uri="{BB962C8B-B14F-4D97-AF65-F5344CB8AC3E}">
        <p14:creationId xmlns:p14="http://schemas.microsoft.com/office/powerpoint/2010/main" val="1976481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90084-71F2-48CF-5526-AD9448C684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C09FE4A-7F0F-D991-9DF5-7BAD5429C86D}"/>
              </a:ext>
            </a:extLst>
          </p:cNvPr>
          <p:cNvPicPr>
            <a:picLocks noChangeAspect="1"/>
          </p:cNvPicPr>
          <p:nvPr/>
        </p:nvPicPr>
        <p:blipFill>
          <a:blip r:embed="rId3"/>
          <a:srcRect b="3112"/>
          <a:stretch/>
        </p:blipFill>
        <p:spPr>
          <a:xfrm>
            <a:off x="501423" y="1455340"/>
            <a:ext cx="8476419" cy="4619647"/>
          </a:xfrm>
          <a:prstGeom prst="rect">
            <a:avLst/>
          </a:prstGeom>
        </p:spPr>
      </p:pic>
      <p:pic>
        <p:nvPicPr>
          <p:cNvPr id="9" name="Picture 8">
            <a:extLst>
              <a:ext uri="{FF2B5EF4-FFF2-40B4-BE49-F238E27FC236}">
                <a16:creationId xmlns:a16="http://schemas.microsoft.com/office/drawing/2014/main" id="{27C133DA-1A0E-F663-1E52-528191830EA1}"/>
              </a:ext>
            </a:extLst>
          </p:cNvPr>
          <p:cNvPicPr>
            <a:picLocks noChangeAspect="1"/>
          </p:cNvPicPr>
          <p:nvPr/>
        </p:nvPicPr>
        <p:blipFill>
          <a:blip r:embed="rId4"/>
          <a:stretch>
            <a:fillRect/>
          </a:stretch>
        </p:blipFill>
        <p:spPr>
          <a:xfrm>
            <a:off x="9538742" y="2561206"/>
            <a:ext cx="2549564" cy="1735587"/>
          </a:xfrm>
          <a:prstGeom prst="rect">
            <a:avLst/>
          </a:prstGeom>
        </p:spPr>
      </p:pic>
      <p:sp>
        <p:nvSpPr>
          <p:cNvPr id="10" name="Speech Bubble: Rectangle 9">
            <a:extLst>
              <a:ext uri="{FF2B5EF4-FFF2-40B4-BE49-F238E27FC236}">
                <a16:creationId xmlns:a16="http://schemas.microsoft.com/office/drawing/2014/main" id="{F977302C-4239-E75A-3961-C1DCD2AB13B5}"/>
              </a:ext>
            </a:extLst>
          </p:cNvPr>
          <p:cNvSpPr/>
          <p:nvPr/>
        </p:nvSpPr>
        <p:spPr>
          <a:xfrm>
            <a:off x="6906327" y="4589024"/>
            <a:ext cx="414977" cy="457200"/>
          </a:xfrm>
          <a:prstGeom prst="wedgeRectCallout">
            <a:avLst>
              <a:gd name="adj1" fmla="val -75601"/>
              <a:gd name="adj2" fmla="val 68208"/>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rPr>
              <a:t>2</a:t>
            </a:r>
          </a:p>
        </p:txBody>
      </p:sp>
      <p:sp>
        <p:nvSpPr>
          <p:cNvPr id="11" name="Speech Bubble: Rectangle 10">
            <a:extLst>
              <a:ext uri="{FF2B5EF4-FFF2-40B4-BE49-F238E27FC236}">
                <a16:creationId xmlns:a16="http://schemas.microsoft.com/office/drawing/2014/main" id="{70652E03-CBAE-271C-84C7-8E34251F8618}"/>
              </a:ext>
            </a:extLst>
          </p:cNvPr>
          <p:cNvSpPr/>
          <p:nvPr/>
        </p:nvSpPr>
        <p:spPr>
          <a:xfrm>
            <a:off x="7822299" y="1278227"/>
            <a:ext cx="414977" cy="457200"/>
          </a:xfrm>
          <a:prstGeom prst="wedgeRectCallout">
            <a:avLst>
              <a:gd name="adj1" fmla="val -68786"/>
              <a:gd name="adj2" fmla="val 12181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rPr>
              <a:t>1</a:t>
            </a:r>
          </a:p>
        </p:txBody>
      </p:sp>
      <p:sp>
        <p:nvSpPr>
          <p:cNvPr id="12" name="Rectangle 11">
            <a:extLst>
              <a:ext uri="{FF2B5EF4-FFF2-40B4-BE49-F238E27FC236}">
                <a16:creationId xmlns:a16="http://schemas.microsoft.com/office/drawing/2014/main" id="{DD94B0AB-0E1E-1F95-43CA-79B09008153F}"/>
              </a:ext>
            </a:extLst>
          </p:cNvPr>
          <p:cNvSpPr/>
          <p:nvPr/>
        </p:nvSpPr>
        <p:spPr>
          <a:xfrm>
            <a:off x="5661476" y="2072934"/>
            <a:ext cx="2483283" cy="7739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A2B1D5F-2A9F-38D4-C93D-C8C9C4CF1E98}"/>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 name="Rectangle 13">
            <a:extLst>
              <a:ext uri="{FF2B5EF4-FFF2-40B4-BE49-F238E27FC236}">
                <a16:creationId xmlns:a16="http://schemas.microsoft.com/office/drawing/2014/main" id="{24DA1CEB-BA9D-5192-70DB-49E586BFA4CB}"/>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5" name="Straight Connector 14">
            <a:extLst>
              <a:ext uri="{FF2B5EF4-FFF2-40B4-BE49-F238E27FC236}">
                <a16:creationId xmlns:a16="http://schemas.microsoft.com/office/drawing/2014/main" id="{BECD3223-9297-31CE-BC21-F648EB35EBA8}"/>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2F245AC7-70AB-6849-CF75-A8CE5B6B3234}"/>
              </a:ext>
            </a:extLst>
          </p:cNvPr>
          <p:cNvSpPr>
            <a:spLocks noGrp="1"/>
          </p:cNvSpPr>
          <p:nvPr>
            <p:ph type="sldNum" sz="quarter" idx="12"/>
          </p:nvPr>
        </p:nvSpPr>
        <p:spPr/>
        <p:txBody>
          <a:bodyPr/>
          <a:lstStyle/>
          <a:p>
            <a:fld id="{E87C8226-E26C-4D72-ABF6-F44C134ADDA6}" type="slidenum">
              <a:rPr lang="th-TH" smtClean="0"/>
              <a:t>43</a:t>
            </a:fld>
            <a:endParaRPr lang="th-TH"/>
          </a:p>
        </p:txBody>
      </p:sp>
    </p:spTree>
    <p:extLst>
      <p:ext uri="{BB962C8B-B14F-4D97-AF65-F5344CB8AC3E}">
        <p14:creationId xmlns:p14="http://schemas.microsoft.com/office/powerpoint/2010/main" val="30600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0BBAC-EB3A-7016-E91E-CFBAE3B3D03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A35D1AE-3D6A-B201-1E6D-05EDD8409031}"/>
              </a:ext>
            </a:extLst>
          </p:cNvPr>
          <p:cNvPicPr>
            <a:picLocks noChangeAspect="1"/>
          </p:cNvPicPr>
          <p:nvPr/>
        </p:nvPicPr>
        <p:blipFill>
          <a:blip r:embed="rId3"/>
          <a:srcRect b="3112"/>
          <a:stretch/>
        </p:blipFill>
        <p:spPr>
          <a:xfrm>
            <a:off x="1682345" y="1233529"/>
            <a:ext cx="9293309" cy="5064853"/>
          </a:xfrm>
          <a:prstGeom prst="rect">
            <a:avLst/>
          </a:prstGeom>
        </p:spPr>
      </p:pic>
      <p:sp>
        <p:nvSpPr>
          <p:cNvPr id="6" name="Speech Bubble: Rectangle 5">
            <a:extLst>
              <a:ext uri="{FF2B5EF4-FFF2-40B4-BE49-F238E27FC236}">
                <a16:creationId xmlns:a16="http://schemas.microsoft.com/office/drawing/2014/main" id="{183E8320-A77C-691D-CCB5-2A22228F0725}"/>
              </a:ext>
            </a:extLst>
          </p:cNvPr>
          <p:cNvSpPr/>
          <p:nvPr/>
        </p:nvSpPr>
        <p:spPr>
          <a:xfrm>
            <a:off x="1079256" y="5167271"/>
            <a:ext cx="956377" cy="457200"/>
          </a:xfrm>
          <a:prstGeom prst="wedgeRectCallout">
            <a:avLst>
              <a:gd name="adj1" fmla="val 69663"/>
              <a:gd name="adj2" fmla="val -113235"/>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rPr>
              <a:t>Display value</a:t>
            </a:r>
          </a:p>
        </p:txBody>
      </p:sp>
      <p:sp>
        <p:nvSpPr>
          <p:cNvPr id="7" name="Rectangle 6">
            <a:extLst>
              <a:ext uri="{FF2B5EF4-FFF2-40B4-BE49-F238E27FC236}">
                <a16:creationId xmlns:a16="http://schemas.microsoft.com/office/drawing/2014/main" id="{86145419-2402-7BEE-723A-190C56E07F41}"/>
              </a:ext>
            </a:extLst>
          </p:cNvPr>
          <p:cNvSpPr/>
          <p:nvPr/>
        </p:nvSpPr>
        <p:spPr>
          <a:xfrm>
            <a:off x="1979402" y="4727460"/>
            <a:ext cx="499848" cy="1556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B77426B-1D7B-B9C9-619B-1549382D6C44}"/>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Rectangle 8">
            <a:extLst>
              <a:ext uri="{FF2B5EF4-FFF2-40B4-BE49-F238E27FC236}">
                <a16:creationId xmlns:a16="http://schemas.microsoft.com/office/drawing/2014/main" id="{EB45070E-C371-B4FF-A4DD-764780F8A972}"/>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0" name="Straight Connector 9">
            <a:extLst>
              <a:ext uri="{FF2B5EF4-FFF2-40B4-BE49-F238E27FC236}">
                <a16:creationId xmlns:a16="http://schemas.microsoft.com/office/drawing/2014/main" id="{48D2611B-5B51-5116-67D4-FE4A437EF3A3}"/>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A1A6FB30-A9D4-84E1-C27B-C38729739789}"/>
              </a:ext>
            </a:extLst>
          </p:cNvPr>
          <p:cNvSpPr>
            <a:spLocks noGrp="1"/>
          </p:cNvSpPr>
          <p:nvPr>
            <p:ph type="sldNum" sz="quarter" idx="12"/>
          </p:nvPr>
        </p:nvSpPr>
        <p:spPr/>
        <p:txBody>
          <a:bodyPr/>
          <a:lstStyle/>
          <a:p>
            <a:fld id="{E87C8226-E26C-4D72-ABF6-F44C134ADDA6}" type="slidenum">
              <a:rPr lang="th-TH" smtClean="0"/>
              <a:t>44</a:t>
            </a:fld>
            <a:endParaRPr lang="th-TH"/>
          </a:p>
        </p:txBody>
      </p:sp>
    </p:spTree>
    <p:extLst>
      <p:ext uri="{BB962C8B-B14F-4D97-AF65-F5344CB8AC3E}">
        <p14:creationId xmlns:p14="http://schemas.microsoft.com/office/powerpoint/2010/main" val="3498267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60D0A-3F8D-35DE-10F9-1323736EA9E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4DD796E-CD22-5398-EF01-C2870ED7C4E4}"/>
              </a:ext>
            </a:extLst>
          </p:cNvPr>
          <p:cNvPicPr>
            <a:picLocks noChangeAspect="1"/>
          </p:cNvPicPr>
          <p:nvPr/>
        </p:nvPicPr>
        <p:blipFill>
          <a:blip r:embed="rId3"/>
          <a:srcRect b="3112"/>
          <a:stretch/>
        </p:blipFill>
        <p:spPr>
          <a:xfrm>
            <a:off x="296704" y="1587845"/>
            <a:ext cx="8694656" cy="4738587"/>
          </a:xfrm>
          <a:prstGeom prst="rect">
            <a:avLst/>
          </a:prstGeom>
        </p:spPr>
      </p:pic>
      <p:sp>
        <p:nvSpPr>
          <p:cNvPr id="6" name="TextBox 5">
            <a:extLst>
              <a:ext uri="{FF2B5EF4-FFF2-40B4-BE49-F238E27FC236}">
                <a16:creationId xmlns:a16="http://schemas.microsoft.com/office/drawing/2014/main" id="{D347761C-49C5-16DE-5129-3C0B3008518E}"/>
              </a:ext>
            </a:extLst>
          </p:cNvPr>
          <p:cNvSpPr txBox="1"/>
          <p:nvPr/>
        </p:nvSpPr>
        <p:spPr>
          <a:xfrm>
            <a:off x="428919" y="1039746"/>
            <a:ext cx="5667081" cy="548099"/>
          </a:xfrm>
          <a:prstGeom prst="rect">
            <a:avLst/>
          </a:prstGeom>
          <a:noFill/>
        </p:spPr>
        <p:txBody>
          <a:bodyPr wrap="square">
            <a:spAutoFit/>
          </a:bodyPr>
          <a:lstStyle/>
          <a:p>
            <a:pPr marR="0">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Rainfall time series at 34 stations</a:t>
            </a:r>
            <a:endParaRPr lang="en-US" sz="28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endParaRPr>
          </a:p>
        </p:txBody>
      </p:sp>
      <p:sp>
        <p:nvSpPr>
          <p:cNvPr id="7" name="Rectangle 6">
            <a:extLst>
              <a:ext uri="{FF2B5EF4-FFF2-40B4-BE49-F238E27FC236}">
                <a16:creationId xmlns:a16="http://schemas.microsoft.com/office/drawing/2014/main" id="{104CD10A-935F-593B-5640-F09DAD091465}"/>
              </a:ext>
            </a:extLst>
          </p:cNvPr>
          <p:cNvSpPr/>
          <p:nvPr/>
        </p:nvSpPr>
        <p:spPr>
          <a:xfrm>
            <a:off x="387768" y="2769852"/>
            <a:ext cx="924055" cy="17817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0BB7246-95FB-8C37-0EBC-F6A14DC53C6B}"/>
              </a:ext>
            </a:extLst>
          </p:cNvPr>
          <p:cNvSpPr/>
          <p:nvPr/>
        </p:nvSpPr>
        <p:spPr>
          <a:xfrm>
            <a:off x="387768" y="4624663"/>
            <a:ext cx="1197432" cy="4396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0000"/>
                </a:solidFill>
              </a:rPr>
              <a:t>Add Raster</a:t>
            </a:r>
          </a:p>
        </p:txBody>
      </p:sp>
      <p:sp>
        <p:nvSpPr>
          <p:cNvPr id="9" name="Rectangle 8">
            <a:extLst>
              <a:ext uri="{FF2B5EF4-FFF2-40B4-BE49-F238E27FC236}">
                <a16:creationId xmlns:a16="http://schemas.microsoft.com/office/drawing/2014/main" id="{FCD4535F-AD4B-E46F-3B74-C6B8244C567C}"/>
              </a:ext>
            </a:extLst>
          </p:cNvPr>
          <p:cNvSpPr/>
          <p:nvPr/>
        </p:nvSpPr>
        <p:spPr>
          <a:xfrm>
            <a:off x="1886609" y="4953664"/>
            <a:ext cx="858087" cy="150664"/>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10" name="Rectangle 9">
            <a:extLst>
              <a:ext uri="{FF2B5EF4-FFF2-40B4-BE49-F238E27FC236}">
                <a16:creationId xmlns:a16="http://schemas.microsoft.com/office/drawing/2014/main" id="{441840DC-A7FE-F68D-63A2-84BB43B5907C}"/>
              </a:ext>
            </a:extLst>
          </p:cNvPr>
          <p:cNvSpPr/>
          <p:nvPr/>
        </p:nvSpPr>
        <p:spPr>
          <a:xfrm>
            <a:off x="7809025" y="2353388"/>
            <a:ext cx="888769" cy="15496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 name="Rectangle 10">
            <a:extLst>
              <a:ext uri="{FF2B5EF4-FFF2-40B4-BE49-F238E27FC236}">
                <a16:creationId xmlns:a16="http://schemas.microsoft.com/office/drawing/2014/main" id="{82C8B7AD-9E64-50A2-6EF0-7C400303FF26}"/>
              </a:ext>
            </a:extLst>
          </p:cNvPr>
          <p:cNvSpPr/>
          <p:nvPr/>
        </p:nvSpPr>
        <p:spPr>
          <a:xfrm>
            <a:off x="7739493" y="2684800"/>
            <a:ext cx="1251867" cy="246675"/>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 name="Speech Bubble: Rectangle 11">
            <a:extLst>
              <a:ext uri="{FF2B5EF4-FFF2-40B4-BE49-F238E27FC236}">
                <a16:creationId xmlns:a16="http://schemas.microsoft.com/office/drawing/2014/main" id="{CA97105C-A9CD-427C-C1B4-1C7614C53EDD}"/>
              </a:ext>
            </a:extLst>
          </p:cNvPr>
          <p:cNvSpPr/>
          <p:nvPr/>
        </p:nvSpPr>
        <p:spPr>
          <a:xfrm>
            <a:off x="2358177" y="5373041"/>
            <a:ext cx="1008711" cy="457200"/>
          </a:xfrm>
          <a:prstGeom prst="wedgeRectCallout">
            <a:avLst>
              <a:gd name="adj1" fmla="val -49667"/>
              <a:gd name="adj2" fmla="val -10670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rPr>
              <a:t>Method 1</a:t>
            </a:r>
          </a:p>
        </p:txBody>
      </p:sp>
      <p:sp>
        <p:nvSpPr>
          <p:cNvPr id="13" name="Speech Bubble: Rectangle 12">
            <a:extLst>
              <a:ext uri="{FF2B5EF4-FFF2-40B4-BE49-F238E27FC236}">
                <a16:creationId xmlns:a16="http://schemas.microsoft.com/office/drawing/2014/main" id="{4ACF230A-6FBF-4486-8338-67CD4EE177C8}"/>
              </a:ext>
            </a:extLst>
          </p:cNvPr>
          <p:cNvSpPr/>
          <p:nvPr/>
        </p:nvSpPr>
        <p:spPr>
          <a:xfrm>
            <a:off x="8622183" y="1028858"/>
            <a:ext cx="1008711" cy="457200"/>
          </a:xfrm>
          <a:prstGeom prst="wedgeRectCallout">
            <a:avLst>
              <a:gd name="adj1" fmla="val -59699"/>
              <a:gd name="adj2" fmla="val 136249"/>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0000"/>
                </a:solidFill>
              </a:rPr>
              <a:t>Method 2</a:t>
            </a:r>
          </a:p>
        </p:txBody>
      </p:sp>
      <p:sp>
        <p:nvSpPr>
          <p:cNvPr id="14" name="Rectangle 13">
            <a:extLst>
              <a:ext uri="{FF2B5EF4-FFF2-40B4-BE49-F238E27FC236}">
                <a16:creationId xmlns:a16="http://schemas.microsoft.com/office/drawing/2014/main" id="{768524A1-3B1A-535E-B1AB-DC3AEFE8A385}"/>
              </a:ext>
            </a:extLst>
          </p:cNvPr>
          <p:cNvSpPr/>
          <p:nvPr/>
        </p:nvSpPr>
        <p:spPr>
          <a:xfrm>
            <a:off x="7604372" y="1917953"/>
            <a:ext cx="1522167" cy="170379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 name="Picture 14">
            <a:extLst>
              <a:ext uri="{FF2B5EF4-FFF2-40B4-BE49-F238E27FC236}">
                <a16:creationId xmlns:a16="http://schemas.microsoft.com/office/drawing/2014/main" id="{76CC1719-EAE7-0CD4-9E5A-87B9E56812A3}"/>
              </a:ext>
            </a:extLst>
          </p:cNvPr>
          <p:cNvPicPr>
            <a:picLocks noChangeAspect="1"/>
          </p:cNvPicPr>
          <p:nvPr/>
        </p:nvPicPr>
        <p:blipFill>
          <a:blip r:embed="rId4"/>
          <a:stretch>
            <a:fillRect/>
          </a:stretch>
        </p:blipFill>
        <p:spPr>
          <a:xfrm>
            <a:off x="7886694" y="3752818"/>
            <a:ext cx="4053925" cy="2183354"/>
          </a:xfrm>
          <a:prstGeom prst="rect">
            <a:avLst/>
          </a:prstGeom>
        </p:spPr>
      </p:pic>
      <p:sp>
        <p:nvSpPr>
          <p:cNvPr id="16" name="Rectangle 15">
            <a:extLst>
              <a:ext uri="{FF2B5EF4-FFF2-40B4-BE49-F238E27FC236}">
                <a16:creationId xmlns:a16="http://schemas.microsoft.com/office/drawing/2014/main" id="{28EC953D-206F-A941-1DF9-E5E4ED8E031A}"/>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 name="Rectangle 18">
            <a:extLst>
              <a:ext uri="{FF2B5EF4-FFF2-40B4-BE49-F238E27FC236}">
                <a16:creationId xmlns:a16="http://schemas.microsoft.com/office/drawing/2014/main" id="{0F48FAC5-6199-861B-B8BC-1960CEF2F097}"/>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20" name="Straight Connector 19">
            <a:extLst>
              <a:ext uri="{FF2B5EF4-FFF2-40B4-BE49-F238E27FC236}">
                <a16:creationId xmlns:a16="http://schemas.microsoft.com/office/drawing/2014/main" id="{E8B833D4-0DB9-3803-230A-4F2913D06F7A}"/>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82A2488A-741B-577E-13E8-E6A15E41DFCC}"/>
              </a:ext>
            </a:extLst>
          </p:cNvPr>
          <p:cNvSpPr>
            <a:spLocks noGrp="1"/>
          </p:cNvSpPr>
          <p:nvPr>
            <p:ph type="sldNum" sz="quarter" idx="12"/>
          </p:nvPr>
        </p:nvSpPr>
        <p:spPr/>
        <p:txBody>
          <a:bodyPr/>
          <a:lstStyle/>
          <a:p>
            <a:fld id="{E87C8226-E26C-4D72-ABF6-F44C134ADDA6}" type="slidenum">
              <a:rPr lang="th-TH" smtClean="0"/>
              <a:t>45</a:t>
            </a:fld>
            <a:endParaRPr lang="th-TH"/>
          </a:p>
        </p:txBody>
      </p:sp>
    </p:spTree>
    <p:extLst>
      <p:ext uri="{BB962C8B-B14F-4D97-AF65-F5344CB8AC3E}">
        <p14:creationId xmlns:p14="http://schemas.microsoft.com/office/powerpoint/2010/main" val="368304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712B2-A89C-D514-25FE-ECE613E02C1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35C0A21-FACA-BA16-66FA-ABF4682B5943}"/>
              </a:ext>
            </a:extLst>
          </p:cNvPr>
          <p:cNvPicPr>
            <a:picLocks noChangeAspect="1"/>
          </p:cNvPicPr>
          <p:nvPr/>
        </p:nvPicPr>
        <p:blipFill>
          <a:blip r:embed="rId3"/>
          <a:stretch>
            <a:fillRect/>
          </a:stretch>
        </p:blipFill>
        <p:spPr>
          <a:xfrm>
            <a:off x="1017132" y="1562177"/>
            <a:ext cx="3601167" cy="4483477"/>
          </a:xfrm>
          <a:prstGeom prst="rect">
            <a:avLst/>
          </a:prstGeom>
        </p:spPr>
      </p:pic>
      <p:sp>
        <p:nvSpPr>
          <p:cNvPr id="6" name="TextBox 5">
            <a:extLst>
              <a:ext uri="{FF2B5EF4-FFF2-40B4-BE49-F238E27FC236}">
                <a16:creationId xmlns:a16="http://schemas.microsoft.com/office/drawing/2014/main" id="{2DA8B18C-033D-6E69-82B1-A13922744E4A}"/>
              </a:ext>
            </a:extLst>
          </p:cNvPr>
          <p:cNvSpPr txBox="1"/>
          <p:nvPr/>
        </p:nvSpPr>
        <p:spPr>
          <a:xfrm>
            <a:off x="2331579" y="6053457"/>
            <a:ext cx="1278396" cy="417871"/>
          </a:xfrm>
          <a:prstGeom prst="rect">
            <a:avLst/>
          </a:prstGeom>
          <a:noFill/>
        </p:spPr>
        <p:txBody>
          <a:bodyPr wrap="square">
            <a:spAutoFit/>
          </a:bodyPr>
          <a:lstStyle/>
          <a:p>
            <a:pPr marL="342900" marR="0" lvl="0" indent="-342900">
              <a:lnSpc>
                <a:spcPct val="115000"/>
              </a:lnSpc>
              <a:spcBef>
                <a:spcPts val="500"/>
              </a:spcBef>
              <a:spcAft>
                <a:spcPts val="1200"/>
              </a:spcAft>
              <a:tabLst>
                <a:tab pos="457200" algn="l"/>
              </a:tabLst>
            </a:pPr>
            <a:r>
              <a:rPr lang="en-US" sz="2000" b="1" dirty="0">
                <a:latin typeface="Times New Roman" panose="02020603050405020304" pitchFamily="18" charset="0"/>
                <a:cs typeface="Times New Roman" panose="02020603050405020304" pitchFamily="18" charset="0"/>
              </a:rPr>
              <a:t>Before</a:t>
            </a:r>
          </a:p>
        </p:txBody>
      </p:sp>
      <p:pic>
        <p:nvPicPr>
          <p:cNvPr id="7" name="Picture 6">
            <a:extLst>
              <a:ext uri="{FF2B5EF4-FFF2-40B4-BE49-F238E27FC236}">
                <a16:creationId xmlns:a16="http://schemas.microsoft.com/office/drawing/2014/main" id="{5CA81655-5EB4-B966-0B38-A215BD818D5B}"/>
              </a:ext>
            </a:extLst>
          </p:cNvPr>
          <p:cNvPicPr>
            <a:picLocks noChangeAspect="1"/>
          </p:cNvPicPr>
          <p:nvPr/>
        </p:nvPicPr>
        <p:blipFill>
          <a:blip r:embed="rId4"/>
          <a:stretch>
            <a:fillRect/>
          </a:stretch>
        </p:blipFill>
        <p:spPr>
          <a:xfrm>
            <a:off x="5471547" y="1561321"/>
            <a:ext cx="5871643" cy="4484333"/>
          </a:xfrm>
          <a:prstGeom prst="rect">
            <a:avLst/>
          </a:prstGeom>
        </p:spPr>
      </p:pic>
      <p:sp>
        <p:nvSpPr>
          <p:cNvPr id="8" name="TextBox 7">
            <a:extLst>
              <a:ext uri="{FF2B5EF4-FFF2-40B4-BE49-F238E27FC236}">
                <a16:creationId xmlns:a16="http://schemas.microsoft.com/office/drawing/2014/main" id="{B72DAEB6-635D-4FE7-1F06-61F10C0C0FD9}"/>
              </a:ext>
            </a:extLst>
          </p:cNvPr>
          <p:cNvSpPr txBox="1"/>
          <p:nvPr/>
        </p:nvSpPr>
        <p:spPr>
          <a:xfrm>
            <a:off x="8293398" y="6008745"/>
            <a:ext cx="1278396" cy="417871"/>
          </a:xfrm>
          <a:prstGeom prst="rect">
            <a:avLst/>
          </a:prstGeom>
          <a:noFill/>
        </p:spPr>
        <p:txBody>
          <a:bodyPr wrap="square">
            <a:spAutoFit/>
          </a:bodyPr>
          <a:lstStyle/>
          <a:p>
            <a:pPr marL="342900" marR="0" lvl="0" indent="-342900" algn="ctr">
              <a:lnSpc>
                <a:spcPct val="115000"/>
              </a:lnSpc>
              <a:spcBef>
                <a:spcPts val="500"/>
              </a:spcBef>
              <a:spcAft>
                <a:spcPts val="1200"/>
              </a:spcAft>
              <a:tabLst>
                <a:tab pos="457200" algn="l"/>
              </a:tabLst>
            </a:pPr>
            <a:r>
              <a:rPr lang="en-US" sz="2000" b="1" dirty="0">
                <a:latin typeface="Times New Roman" panose="02020603050405020304" pitchFamily="18" charset="0"/>
                <a:cs typeface="Times New Roman" panose="02020603050405020304" pitchFamily="18" charset="0"/>
              </a:rPr>
              <a:t>After</a:t>
            </a:r>
          </a:p>
        </p:txBody>
      </p:sp>
      <p:sp>
        <p:nvSpPr>
          <p:cNvPr id="9" name="Rectangle 8">
            <a:extLst>
              <a:ext uri="{FF2B5EF4-FFF2-40B4-BE49-F238E27FC236}">
                <a16:creationId xmlns:a16="http://schemas.microsoft.com/office/drawing/2014/main" id="{2EAACF3B-896A-93B1-6D3A-579B461B82E7}"/>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Rectangle 9">
            <a:extLst>
              <a:ext uri="{FF2B5EF4-FFF2-40B4-BE49-F238E27FC236}">
                <a16:creationId xmlns:a16="http://schemas.microsoft.com/office/drawing/2014/main" id="{FB7FE124-57C4-3A64-8DD6-B788AA84B7AA}"/>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1" name="Straight Connector 10">
            <a:extLst>
              <a:ext uri="{FF2B5EF4-FFF2-40B4-BE49-F238E27FC236}">
                <a16:creationId xmlns:a16="http://schemas.microsoft.com/office/drawing/2014/main" id="{26A17739-0F9D-4B5E-B961-7982F243BE9B}"/>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F39B71F-9CE2-8129-8F89-5C73D5075A5E}"/>
              </a:ext>
            </a:extLst>
          </p:cNvPr>
          <p:cNvSpPr txBox="1"/>
          <p:nvPr/>
        </p:nvSpPr>
        <p:spPr>
          <a:xfrm>
            <a:off x="428919" y="1039746"/>
            <a:ext cx="5667081" cy="548099"/>
          </a:xfrm>
          <a:prstGeom prst="rect">
            <a:avLst/>
          </a:prstGeom>
          <a:noFill/>
        </p:spPr>
        <p:txBody>
          <a:bodyPr wrap="square">
            <a:spAutoFit/>
          </a:bodyPr>
          <a:lstStyle/>
          <a:p>
            <a:pPr marR="0">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Rainfall time series at 34 stations</a:t>
            </a:r>
            <a:endParaRPr lang="en-US" sz="28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endParaRPr>
          </a:p>
        </p:txBody>
      </p:sp>
      <p:sp>
        <p:nvSpPr>
          <p:cNvPr id="4" name="Slide Number Placeholder 3">
            <a:extLst>
              <a:ext uri="{FF2B5EF4-FFF2-40B4-BE49-F238E27FC236}">
                <a16:creationId xmlns:a16="http://schemas.microsoft.com/office/drawing/2014/main" id="{D8F04D2E-DED9-3C39-9A1C-ED57214502D0}"/>
              </a:ext>
            </a:extLst>
          </p:cNvPr>
          <p:cNvSpPr>
            <a:spLocks noGrp="1"/>
          </p:cNvSpPr>
          <p:nvPr>
            <p:ph type="sldNum" sz="quarter" idx="12"/>
          </p:nvPr>
        </p:nvSpPr>
        <p:spPr/>
        <p:txBody>
          <a:bodyPr/>
          <a:lstStyle/>
          <a:p>
            <a:fld id="{E87C8226-E26C-4D72-ABF6-F44C134ADDA6}" type="slidenum">
              <a:rPr lang="th-TH" smtClean="0"/>
              <a:t>46</a:t>
            </a:fld>
            <a:endParaRPr lang="th-TH"/>
          </a:p>
        </p:txBody>
      </p:sp>
    </p:spTree>
    <p:extLst>
      <p:ext uri="{BB962C8B-B14F-4D97-AF65-F5344CB8AC3E}">
        <p14:creationId xmlns:p14="http://schemas.microsoft.com/office/powerpoint/2010/main" val="9618992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B4670-8851-F3B5-9759-ECE7A8DC9D2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6EF40D-6D27-8016-7B97-4925F79E9C77}"/>
              </a:ext>
            </a:extLst>
          </p:cNvPr>
          <p:cNvSpPr txBox="1"/>
          <p:nvPr/>
        </p:nvSpPr>
        <p:spPr>
          <a:xfrm>
            <a:off x="555295" y="1109518"/>
            <a:ext cx="7177000" cy="661207"/>
          </a:xfrm>
          <a:prstGeom prst="rect">
            <a:avLst/>
          </a:prstGeom>
          <a:noFill/>
        </p:spPr>
        <p:txBody>
          <a:bodyPr wrap="square">
            <a:spAutoFit/>
          </a:bodyPr>
          <a:lstStyle/>
          <a:p>
            <a:pPr>
              <a:lnSpc>
                <a:spcPct val="150000"/>
              </a:lnSpc>
            </a:pPr>
            <a:r>
              <a:rPr lang="en-US" sz="28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Zonal Rainfall Raster – Using python code (V2)</a:t>
            </a:r>
          </a:p>
        </p:txBody>
      </p:sp>
      <p:sp>
        <p:nvSpPr>
          <p:cNvPr id="14" name="Rectangle 13">
            <a:extLst>
              <a:ext uri="{FF2B5EF4-FFF2-40B4-BE49-F238E27FC236}">
                <a16:creationId xmlns:a16="http://schemas.microsoft.com/office/drawing/2014/main" id="{B6AC6B7B-1C2F-82A7-87EF-4CC8207FBCA4}"/>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Rectangle 14">
            <a:extLst>
              <a:ext uri="{FF2B5EF4-FFF2-40B4-BE49-F238E27FC236}">
                <a16:creationId xmlns:a16="http://schemas.microsoft.com/office/drawing/2014/main" id="{F591F01E-7E7C-A5A8-C410-788F4AF5BEA8}"/>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6" name="Straight Connector 15">
            <a:extLst>
              <a:ext uri="{FF2B5EF4-FFF2-40B4-BE49-F238E27FC236}">
                <a16:creationId xmlns:a16="http://schemas.microsoft.com/office/drawing/2014/main" id="{1595972B-1DC5-136F-1ABA-20AEF01089E6}"/>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199AA3F-6443-29CE-647B-98D608D55C66}"/>
              </a:ext>
            </a:extLst>
          </p:cNvPr>
          <p:cNvPicPr>
            <a:picLocks noChangeAspect="1"/>
          </p:cNvPicPr>
          <p:nvPr/>
        </p:nvPicPr>
        <p:blipFill>
          <a:blip r:embed="rId3"/>
          <a:srcRect l="18634" t="18419" r="68449" b="71546"/>
          <a:stretch/>
        </p:blipFill>
        <p:spPr>
          <a:xfrm>
            <a:off x="555295" y="2091238"/>
            <a:ext cx="4140691" cy="1809360"/>
          </a:xfrm>
          <a:prstGeom prst="rect">
            <a:avLst/>
          </a:prstGeom>
        </p:spPr>
      </p:pic>
      <p:pic>
        <p:nvPicPr>
          <p:cNvPr id="3" name="Picture 2">
            <a:extLst>
              <a:ext uri="{FF2B5EF4-FFF2-40B4-BE49-F238E27FC236}">
                <a16:creationId xmlns:a16="http://schemas.microsoft.com/office/drawing/2014/main" id="{046C871E-3FE8-9165-407E-08CB8CF9CB65}"/>
              </a:ext>
            </a:extLst>
          </p:cNvPr>
          <p:cNvPicPr>
            <a:picLocks noChangeAspect="1"/>
          </p:cNvPicPr>
          <p:nvPr/>
        </p:nvPicPr>
        <p:blipFill>
          <a:blip r:embed="rId3"/>
          <a:srcRect l="35460" t="18419" r="50000" b="71546"/>
          <a:stretch/>
        </p:blipFill>
        <p:spPr>
          <a:xfrm>
            <a:off x="4695986" y="2091238"/>
            <a:ext cx="4660900" cy="1809360"/>
          </a:xfrm>
          <a:prstGeom prst="rect">
            <a:avLst/>
          </a:prstGeom>
        </p:spPr>
      </p:pic>
      <p:sp>
        <p:nvSpPr>
          <p:cNvPr id="5" name="Rectangle 4">
            <a:extLst>
              <a:ext uri="{FF2B5EF4-FFF2-40B4-BE49-F238E27FC236}">
                <a16:creationId xmlns:a16="http://schemas.microsoft.com/office/drawing/2014/main" id="{46A201D4-27DB-8816-A3AF-8B9A5EE4AB6E}"/>
              </a:ext>
            </a:extLst>
          </p:cNvPr>
          <p:cNvSpPr/>
          <p:nvPr/>
        </p:nvSpPr>
        <p:spPr>
          <a:xfrm>
            <a:off x="666427" y="2847567"/>
            <a:ext cx="8291593" cy="4189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 name="Rectangle 5">
            <a:extLst>
              <a:ext uri="{FF2B5EF4-FFF2-40B4-BE49-F238E27FC236}">
                <a16:creationId xmlns:a16="http://schemas.microsoft.com/office/drawing/2014/main" id="{B42C3006-73B6-BF82-8CD0-9724D042ED4B}"/>
              </a:ext>
            </a:extLst>
          </p:cNvPr>
          <p:cNvSpPr/>
          <p:nvPr/>
        </p:nvSpPr>
        <p:spPr>
          <a:xfrm>
            <a:off x="661321" y="3255339"/>
            <a:ext cx="8291593" cy="418904"/>
          </a:xfrm>
          <a:prstGeom prst="rect">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 name="TextBox 6">
            <a:extLst>
              <a:ext uri="{FF2B5EF4-FFF2-40B4-BE49-F238E27FC236}">
                <a16:creationId xmlns:a16="http://schemas.microsoft.com/office/drawing/2014/main" id="{D744AE40-E88D-AA57-AE01-B269DE4C4973}"/>
              </a:ext>
            </a:extLst>
          </p:cNvPr>
          <p:cNvSpPr txBox="1"/>
          <p:nvPr/>
        </p:nvSpPr>
        <p:spPr>
          <a:xfrm>
            <a:off x="6569600" y="2138799"/>
            <a:ext cx="5574572" cy="661207"/>
          </a:xfrm>
          <a:prstGeom prst="rect">
            <a:avLst/>
          </a:prstGeom>
          <a:noFill/>
        </p:spPr>
        <p:txBody>
          <a:bodyPr wrap="square">
            <a:spAutoFit/>
          </a:bodyPr>
          <a:lstStyle/>
          <a:p>
            <a:pPr>
              <a:lnSpc>
                <a:spcPct val="150000"/>
              </a:lnSpc>
            </a:pPr>
            <a:r>
              <a:rPr lang="en-US" sz="2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Python code for zonal statistic</a:t>
            </a:r>
          </a:p>
        </p:txBody>
      </p:sp>
      <p:sp>
        <p:nvSpPr>
          <p:cNvPr id="8" name="TextBox 7">
            <a:extLst>
              <a:ext uri="{FF2B5EF4-FFF2-40B4-BE49-F238E27FC236}">
                <a16:creationId xmlns:a16="http://schemas.microsoft.com/office/drawing/2014/main" id="{17A068C1-93A4-B76E-3C44-57EAEA6B482D}"/>
              </a:ext>
            </a:extLst>
          </p:cNvPr>
          <p:cNvSpPr txBox="1"/>
          <p:nvPr/>
        </p:nvSpPr>
        <p:spPr>
          <a:xfrm>
            <a:off x="6617428" y="3593775"/>
            <a:ext cx="5574572" cy="661207"/>
          </a:xfrm>
          <a:prstGeom prst="rect">
            <a:avLst/>
          </a:prstGeom>
          <a:noFill/>
        </p:spPr>
        <p:txBody>
          <a:bodyPr wrap="square">
            <a:spAutoFit/>
          </a:bodyPr>
          <a:lstStyle/>
          <a:p>
            <a:pPr>
              <a:lnSpc>
                <a:spcPct val="150000"/>
              </a:lnSpc>
            </a:pPr>
            <a:r>
              <a:rPr lang="en-US"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Macro file </a:t>
            </a:r>
            <a:r>
              <a:rPr lang="en-US" sz="2800"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for read time series data</a:t>
            </a:r>
          </a:p>
        </p:txBody>
      </p:sp>
      <p:sp>
        <p:nvSpPr>
          <p:cNvPr id="9" name="Slide Number Placeholder 8">
            <a:extLst>
              <a:ext uri="{FF2B5EF4-FFF2-40B4-BE49-F238E27FC236}">
                <a16:creationId xmlns:a16="http://schemas.microsoft.com/office/drawing/2014/main" id="{141822B2-534F-6A97-8017-B9BEEA65F5B7}"/>
              </a:ext>
            </a:extLst>
          </p:cNvPr>
          <p:cNvSpPr>
            <a:spLocks noGrp="1"/>
          </p:cNvSpPr>
          <p:nvPr>
            <p:ph type="sldNum" sz="quarter" idx="12"/>
          </p:nvPr>
        </p:nvSpPr>
        <p:spPr/>
        <p:txBody>
          <a:bodyPr/>
          <a:lstStyle/>
          <a:p>
            <a:fld id="{E87C8226-E26C-4D72-ABF6-F44C134ADDA6}" type="slidenum">
              <a:rPr lang="th-TH" smtClean="0"/>
              <a:t>47</a:t>
            </a:fld>
            <a:endParaRPr lang="th-TH"/>
          </a:p>
        </p:txBody>
      </p:sp>
    </p:spTree>
    <p:extLst>
      <p:ext uri="{BB962C8B-B14F-4D97-AF65-F5344CB8AC3E}">
        <p14:creationId xmlns:p14="http://schemas.microsoft.com/office/powerpoint/2010/main" val="50013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4E98A-F2D5-2329-1469-294908DDD83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0DB5FB8-44EC-78E7-3B98-A0B1BACB11A9}"/>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Rectangle 14">
            <a:extLst>
              <a:ext uri="{FF2B5EF4-FFF2-40B4-BE49-F238E27FC236}">
                <a16:creationId xmlns:a16="http://schemas.microsoft.com/office/drawing/2014/main" id="{4122BD81-267A-3D91-EE24-C68091824453}"/>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6" name="Straight Connector 15">
            <a:extLst>
              <a:ext uri="{FF2B5EF4-FFF2-40B4-BE49-F238E27FC236}">
                <a16:creationId xmlns:a16="http://schemas.microsoft.com/office/drawing/2014/main" id="{EDBF34BF-A273-632A-3F86-021300FA05E9}"/>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5F785C2-B390-2167-E9A2-CD80C11E8BF1}"/>
              </a:ext>
            </a:extLst>
          </p:cNvPr>
          <p:cNvSpPr txBox="1"/>
          <p:nvPr/>
        </p:nvSpPr>
        <p:spPr>
          <a:xfrm>
            <a:off x="555295" y="957119"/>
            <a:ext cx="7177000" cy="661207"/>
          </a:xfrm>
          <a:prstGeom prst="rect">
            <a:avLst/>
          </a:prstGeom>
          <a:noFill/>
        </p:spPr>
        <p:txBody>
          <a:bodyPr wrap="square">
            <a:spAutoFit/>
          </a:bodyPr>
          <a:lstStyle/>
          <a:p>
            <a:pPr>
              <a:lnSpc>
                <a:spcPct val="150000"/>
              </a:lnSpc>
            </a:pPr>
            <a:r>
              <a:rPr lang="en-US" sz="28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Zonal Rainfall Raster – Using python code (V2)</a:t>
            </a:r>
          </a:p>
        </p:txBody>
      </p:sp>
      <p:pic>
        <p:nvPicPr>
          <p:cNvPr id="4" name="Picture 3">
            <a:extLst>
              <a:ext uri="{FF2B5EF4-FFF2-40B4-BE49-F238E27FC236}">
                <a16:creationId xmlns:a16="http://schemas.microsoft.com/office/drawing/2014/main" id="{A170C43B-B24D-C06A-81B5-B7817BB2C9F3}"/>
              </a:ext>
            </a:extLst>
          </p:cNvPr>
          <p:cNvPicPr>
            <a:picLocks noChangeAspect="1"/>
          </p:cNvPicPr>
          <p:nvPr/>
        </p:nvPicPr>
        <p:blipFill>
          <a:blip r:embed="rId3"/>
          <a:srcRect l="18634" t="18419" r="68449" b="76932"/>
          <a:stretch/>
        </p:blipFill>
        <p:spPr>
          <a:xfrm>
            <a:off x="555295" y="1667906"/>
            <a:ext cx="4140691" cy="838227"/>
          </a:xfrm>
          <a:prstGeom prst="rect">
            <a:avLst/>
          </a:prstGeom>
        </p:spPr>
      </p:pic>
      <p:sp>
        <p:nvSpPr>
          <p:cNvPr id="10" name="TextBox 9">
            <a:extLst>
              <a:ext uri="{FF2B5EF4-FFF2-40B4-BE49-F238E27FC236}">
                <a16:creationId xmlns:a16="http://schemas.microsoft.com/office/drawing/2014/main" id="{36492566-2797-BF80-1881-A71A5499F0D8}"/>
              </a:ext>
            </a:extLst>
          </p:cNvPr>
          <p:cNvSpPr txBox="1"/>
          <p:nvPr/>
        </p:nvSpPr>
        <p:spPr>
          <a:xfrm>
            <a:off x="661321" y="4186630"/>
            <a:ext cx="7585212" cy="1307537"/>
          </a:xfrm>
          <a:prstGeom prst="rect">
            <a:avLst/>
          </a:prstGeom>
          <a:noFill/>
        </p:spPr>
        <p:txBody>
          <a:bodyPr wrap="square">
            <a:spAutoFit/>
          </a:bodyPr>
          <a:lstStyle/>
          <a:p>
            <a:pPr>
              <a:lnSpc>
                <a:spcPct val="150000"/>
              </a:lnSpc>
            </a:pPr>
            <a:r>
              <a:rPr lang="en-US"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Folder for </a:t>
            </a:r>
            <a:r>
              <a:rPr lang="en-US" u="sng"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“.tif”</a:t>
            </a:r>
            <a:r>
              <a:rPr lang="en-US"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file </a:t>
            </a:r>
          </a:p>
          <a:p>
            <a:pPr>
              <a:lnSpc>
                <a:spcPct val="150000"/>
              </a:lnSpc>
            </a:pPr>
            <a:r>
              <a:rPr lang="en-US"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(CHIRP_BC from project)</a:t>
            </a:r>
            <a:endParaRPr lang="en-US" sz="28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049E09F-2D72-9259-FC4B-0FF66A218895}"/>
              </a:ext>
            </a:extLst>
          </p:cNvPr>
          <p:cNvSpPr txBox="1"/>
          <p:nvPr/>
        </p:nvSpPr>
        <p:spPr>
          <a:xfrm>
            <a:off x="575228" y="5265162"/>
            <a:ext cx="5574572" cy="661207"/>
          </a:xfrm>
          <a:prstGeom prst="rect">
            <a:avLst/>
          </a:prstGeom>
          <a:noFill/>
        </p:spPr>
        <p:txBody>
          <a:bodyPr wrap="square">
            <a:spAutoFit/>
          </a:bodyPr>
          <a:lstStyle/>
          <a:p>
            <a:pPr>
              <a:lnSpc>
                <a:spcPct val="150000"/>
              </a:lnSpc>
            </a:pPr>
            <a:r>
              <a:rPr lang="en-US" dirty="0">
                <a:ln w="0"/>
                <a:solidFill>
                  <a:srgbClr val="FFC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Folder for collect data from python</a:t>
            </a:r>
            <a:endParaRPr lang="en-US" sz="2800" dirty="0">
              <a:ln w="0"/>
              <a:solidFill>
                <a:srgbClr val="FFC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cxnSp>
        <p:nvCxnSpPr>
          <p:cNvPr id="12" name="Connector: Elbow 11">
            <a:extLst>
              <a:ext uri="{FF2B5EF4-FFF2-40B4-BE49-F238E27FC236}">
                <a16:creationId xmlns:a16="http://schemas.microsoft.com/office/drawing/2014/main" id="{9B70A3BE-8D4E-345E-0A5C-B4481DB11134}"/>
              </a:ext>
            </a:extLst>
          </p:cNvPr>
          <p:cNvCxnSpPr>
            <a:cxnSpLocks/>
          </p:cNvCxnSpPr>
          <p:nvPr/>
        </p:nvCxnSpPr>
        <p:spPr>
          <a:xfrm rot="10800000" flipV="1">
            <a:off x="666427" y="1916144"/>
            <a:ext cx="5106" cy="2668887"/>
          </a:xfrm>
          <a:prstGeom prst="bentConnector3">
            <a:avLst>
              <a:gd name="adj1" fmla="val 4577086"/>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6D26C6FE-08B2-8E43-7549-E7F80D88B471}"/>
              </a:ext>
            </a:extLst>
          </p:cNvPr>
          <p:cNvCxnSpPr>
            <a:cxnSpLocks/>
          </p:cNvCxnSpPr>
          <p:nvPr/>
        </p:nvCxnSpPr>
        <p:spPr>
          <a:xfrm rot="10800000" flipH="1" flipV="1">
            <a:off x="521428" y="2239416"/>
            <a:ext cx="19933" cy="3407147"/>
          </a:xfrm>
          <a:prstGeom prst="bentConnector3">
            <a:avLst>
              <a:gd name="adj1" fmla="val -114684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47DB41A-6230-5B93-07AD-3BBEDE2C9B3D}"/>
              </a:ext>
            </a:extLst>
          </p:cNvPr>
          <p:cNvPicPr>
            <a:picLocks noChangeAspect="1"/>
          </p:cNvPicPr>
          <p:nvPr/>
        </p:nvPicPr>
        <p:blipFill>
          <a:blip r:embed="rId4"/>
          <a:srcRect l="18711" t="16357" r="57088" b="6941"/>
          <a:stretch/>
        </p:blipFill>
        <p:spPr>
          <a:xfrm>
            <a:off x="6143562" y="1703659"/>
            <a:ext cx="2423226" cy="4320000"/>
          </a:xfrm>
          <a:prstGeom prst="rect">
            <a:avLst/>
          </a:prstGeom>
          <a:ln w="38100">
            <a:solidFill>
              <a:srgbClr val="002060"/>
            </a:solidFill>
          </a:ln>
        </p:spPr>
      </p:pic>
      <p:pic>
        <p:nvPicPr>
          <p:cNvPr id="27" name="Picture 26">
            <a:extLst>
              <a:ext uri="{FF2B5EF4-FFF2-40B4-BE49-F238E27FC236}">
                <a16:creationId xmlns:a16="http://schemas.microsoft.com/office/drawing/2014/main" id="{40D67753-6F65-CC38-28F7-ABBF64E5EF16}"/>
              </a:ext>
            </a:extLst>
          </p:cNvPr>
          <p:cNvPicPr>
            <a:picLocks noChangeAspect="1"/>
          </p:cNvPicPr>
          <p:nvPr/>
        </p:nvPicPr>
        <p:blipFill>
          <a:blip r:embed="rId5"/>
          <a:srcRect l="18093" t="15121" r="55838" b="8316"/>
          <a:stretch/>
        </p:blipFill>
        <p:spPr>
          <a:xfrm>
            <a:off x="8910578" y="1703659"/>
            <a:ext cx="2614996" cy="4320000"/>
          </a:xfrm>
          <a:prstGeom prst="rect">
            <a:avLst/>
          </a:prstGeom>
          <a:ln w="38100">
            <a:solidFill>
              <a:srgbClr val="FFC000"/>
            </a:solidFill>
          </a:ln>
        </p:spPr>
      </p:pic>
      <p:sp>
        <p:nvSpPr>
          <p:cNvPr id="3" name="Slide Number Placeholder 2">
            <a:extLst>
              <a:ext uri="{FF2B5EF4-FFF2-40B4-BE49-F238E27FC236}">
                <a16:creationId xmlns:a16="http://schemas.microsoft.com/office/drawing/2014/main" id="{F7324B40-03F3-2533-D25C-8A4CC6CFD55C}"/>
              </a:ext>
            </a:extLst>
          </p:cNvPr>
          <p:cNvSpPr>
            <a:spLocks noGrp="1"/>
          </p:cNvSpPr>
          <p:nvPr>
            <p:ph type="sldNum" sz="quarter" idx="12"/>
          </p:nvPr>
        </p:nvSpPr>
        <p:spPr/>
        <p:txBody>
          <a:bodyPr/>
          <a:lstStyle/>
          <a:p>
            <a:fld id="{E87C8226-E26C-4D72-ABF6-F44C134ADDA6}" type="slidenum">
              <a:rPr lang="th-TH" smtClean="0"/>
              <a:t>48</a:t>
            </a:fld>
            <a:endParaRPr lang="th-TH"/>
          </a:p>
        </p:txBody>
      </p:sp>
    </p:spTree>
    <p:extLst>
      <p:ext uri="{BB962C8B-B14F-4D97-AF65-F5344CB8AC3E}">
        <p14:creationId xmlns:p14="http://schemas.microsoft.com/office/powerpoint/2010/main" val="29348486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A4378-223F-5EBE-42A5-DF9172127CC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BDEEA11-B2CA-D25E-3C4D-05C31309F4FA}"/>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Rectangle 14">
            <a:extLst>
              <a:ext uri="{FF2B5EF4-FFF2-40B4-BE49-F238E27FC236}">
                <a16:creationId xmlns:a16="http://schemas.microsoft.com/office/drawing/2014/main" id="{A295638A-CF85-0C8D-255B-6040601E3B90}"/>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6" name="Straight Connector 15">
            <a:extLst>
              <a:ext uri="{FF2B5EF4-FFF2-40B4-BE49-F238E27FC236}">
                <a16:creationId xmlns:a16="http://schemas.microsoft.com/office/drawing/2014/main" id="{1EDBAA05-C259-000A-3AF7-171B12DFE8CF}"/>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CAF336A-3E99-BFE8-9D6A-0A892D920F40}"/>
              </a:ext>
            </a:extLst>
          </p:cNvPr>
          <p:cNvPicPr>
            <a:picLocks noChangeAspect="1"/>
          </p:cNvPicPr>
          <p:nvPr/>
        </p:nvPicPr>
        <p:blipFill>
          <a:blip r:embed="rId3"/>
          <a:srcRect l="5845" t="33282" r="20556" b="47839"/>
          <a:stretch/>
        </p:blipFill>
        <p:spPr>
          <a:xfrm>
            <a:off x="7628822" y="182715"/>
            <a:ext cx="4037799" cy="575955"/>
          </a:xfrm>
          <a:prstGeom prst="rect">
            <a:avLst/>
          </a:prstGeom>
          <a:ln>
            <a:solidFill>
              <a:srgbClr val="FF0000"/>
            </a:solidFill>
          </a:ln>
        </p:spPr>
      </p:pic>
      <p:pic>
        <p:nvPicPr>
          <p:cNvPr id="2" name="Picture 1">
            <a:extLst>
              <a:ext uri="{FF2B5EF4-FFF2-40B4-BE49-F238E27FC236}">
                <a16:creationId xmlns:a16="http://schemas.microsoft.com/office/drawing/2014/main" id="{3B33908F-36FB-80BE-13CA-F221D4D656C3}"/>
              </a:ext>
            </a:extLst>
          </p:cNvPr>
          <p:cNvPicPr>
            <a:picLocks noChangeAspect="1"/>
          </p:cNvPicPr>
          <p:nvPr/>
        </p:nvPicPr>
        <p:blipFill>
          <a:blip r:embed="rId4"/>
          <a:srcRect r="34742" b="50000"/>
          <a:stretch/>
        </p:blipFill>
        <p:spPr>
          <a:xfrm>
            <a:off x="164590" y="1127388"/>
            <a:ext cx="11549974" cy="4977847"/>
          </a:xfrm>
          <a:prstGeom prst="rect">
            <a:avLst/>
          </a:prstGeom>
          <a:solidFill>
            <a:schemeClr val="tx1"/>
          </a:solidFill>
          <a:ln>
            <a:solidFill>
              <a:schemeClr val="tx1"/>
            </a:solidFill>
          </a:ln>
        </p:spPr>
      </p:pic>
      <p:sp>
        <p:nvSpPr>
          <p:cNvPr id="12" name="Rectangle 11">
            <a:extLst>
              <a:ext uri="{FF2B5EF4-FFF2-40B4-BE49-F238E27FC236}">
                <a16:creationId xmlns:a16="http://schemas.microsoft.com/office/drawing/2014/main" id="{DF606A39-9250-84ED-9A78-C2F7C0EC4100}"/>
              </a:ext>
            </a:extLst>
          </p:cNvPr>
          <p:cNvSpPr/>
          <p:nvPr/>
        </p:nvSpPr>
        <p:spPr>
          <a:xfrm>
            <a:off x="164590" y="1531865"/>
            <a:ext cx="1959774" cy="50536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TextBox 4">
            <a:extLst>
              <a:ext uri="{FF2B5EF4-FFF2-40B4-BE49-F238E27FC236}">
                <a16:creationId xmlns:a16="http://schemas.microsoft.com/office/drawing/2014/main" id="{F71E8C18-18CD-3E9A-08AC-433ADE2AC707}"/>
              </a:ext>
            </a:extLst>
          </p:cNvPr>
          <p:cNvSpPr txBox="1"/>
          <p:nvPr/>
        </p:nvSpPr>
        <p:spPr>
          <a:xfrm>
            <a:off x="2124364" y="1455599"/>
            <a:ext cx="2335687" cy="498663"/>
          </a:xfrm>
          <a:prstGeom prst="rect">
            <a:avLst/>
          </a:prstGeom>
          <a:noFill/>
        </p:spPr>
        <p:txBody>
          <a:bodyPr wrap="square">
            <a:spAutoFit/>
          </a:bodyPr>
          <a:lstStyle/>
          <a:p>
            <a:pPr>
              <a:lnSpc>
                <a:spcPct val="150000"/>
              </a:lnSpc>
            </a:pPr>
            <a:r>
              <a:rPr lang="en-US" sz="2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Import module</a:t>
            </a:r>
          </a:p>
        </p:txBody>
      </p:sp>
      <p:sp>
        <p:nvSpPr>
          <p:cNvPr id="6" name="Rectangle 5">
            <a:extLst>
              <a:ext uri="{FF2B5EF4-FFF2-40B4-BE49-F238E27FC236}">
                <a16:creationId xmlns:a16="http://schemas.microsoft.com/office/drawing/2014/main" id="{814A6170-6BC7-1A39-4DA3-E0EC1B1C61D7}"/>
              </a:ext>
            </a:extLst>
          </p:cNvPr>
          <p:cNvSpPr/>
          <p:nvPr/>
        </p:nvSpPr>
        <p:spPr>
          <a:xfrm>
            <a:off x="164589" y="2106056"/>
            <a:ext cx="4295461" cy="50536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TextBox 8">
            <a:extLst>
              <a:ext uri="{FF2B5EF4-FFF2-40B4-BE49-F238E27FC236}">
                <a16:creationId xmlns:a16="http://schemas.microsoft.com/office/drawing/2014/main" id="{F2FBAC43-1770-A9D9-C962-02C3D28B0E72}"/>
              </a:ext>
            </a:extLst>
          </p:cNvPr>
          <p:cNvSpPr txBox="1"/>
          <p:nvPr/>
        </p:nvSpPr>
        <p:spPr>
          <a:xfrm>
            <a:off x="4460050" y="2066293"/>
            <a:ext cx="2335687" cy="498663"/>
          </a:xfrm>
          <a:prstGeom prst="rect">
            <a:avLst/>
          </a:prstGeom>
          <a:noFill/>
        </p:spPr>
        <p:txBody>
          <a:bodyPr wrap="square">
            <a:spAutoFit/>
          </a:bodyPr>
          <a:lstStyle/>
          <a:p>
            <a:pPr>
              <a:lnSpc>
                <a:spcPct val="150000"/>
              </a:lnSpc>
            </a:pPr>
            <a:r>
              <a:rPr lang="en-US" sz="2000"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Check spatial</a:t>
            </a:r>
          </a:p>
        </p:txBody>
      </p:sp>
      <p:sp>
        <p:nvSpPr>
          <p:cNvPr id="11" name="Rectangle 10">
            <a:extLst>
              <a:ext uri="{FF2B5EF4-FFF2-40B4-BE49-F238E27FC236}">
                <a16:creationId xmlns:a16="http://schemas.microsoft.com/office/drawing/2014/main" id="{19B44323-3E64-1BF7-B8D8-ED1B9AFC9CD3}"/>
              </a:ext>
            </a:extLst>
          </p:cNvPr>
          <p:cNvSpPr/>
          <p:nvPr/>
        </p:nvSpPr>
        <p:spPr>
          <a:xfrm>
            <a:off x="164589" y="2699471"/>
            <a:ext cx="4721447" cy="804390"/>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TextBox 17">
            <a:extLst>
              <a:ext uri="{FF2B5EF4-FFF2-40B4-BE49-F238E27FC236}">
                <a16:creationId xmlns:a16="http://schemas.microsoft.com/office/drawing/2014/main" id="{E3EFD044-96E4-34CF-E5A8-6861F1FA087F}"/>
              </a:ext>
            </a:extLst>
          </p:cNvPr>
          <p:cNvSpPr txBox="1"/>
          <p:nvPr/>
        </p:nvSpPr>
        <p:spPr>
          <a:xfrm>
            <a:off x="4928156" y="2852334"/>
            <a:ext cx="2335687" cy="498663"/>
          </a:xfrm>
          <a:prstGeom prst="rect">
            <a:avLst/>
          </a:prstGeom>
          <a:noFill/>
        </p:spPr>
        <p:txBody>
          <a:bodyPr wrap="square">
            <a:spAutoFit/>
          </a:bodyPr>
          <a:lstStyle/>
          <a:p>
            <a:pPr>
              <a:lnSpc>
                <a:spcPct val="150000"/>
              </a:lnSpc>
            </a:pPr>
            <a:r>
              <a:rPr lang="en-US" sz="2000" dirty="0">
                <a:ln w="0"/>
                <a:solidFill>
                  <a:srgbClr val="FFC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Create environments</a:t>
            </a:r>
          </a:p>
        </p:txBody>
      </p:sp>
      <p:sp>
        <p:nvSpPr>
          <p:cNvPr id="20" name="Rectangle 19">
            <a:extLst>
              <a:ext uri="{FF2B5EF4-FFF2-40B4-BE49-F238E27FC236}">
                <a16:creationId xmlns:a16="http://schemas.microsoft.com/office/drawing/2014/main" id="{A1E63466-8CBC-E9FA-8FEB-7A7118346193}"/>
              </a:ext>
            </a:extLst>
          </p:cNvPr>
          <p:cNvSpPr/>
          <p:nvPr/>
        </p:nvSpPr>
        <p:spPr>
          <a:xfrm>
            <a:off x="164589" y="3597963"/>
            <a:ext cx="11549974" cy="2507272"/>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solidFill>
                <a:srgbClr val="7030A0"/>
              </a:solidFill>
            </a:endParaRPr>
          </a:p>
        </p:txBody>
      </p:sp>
      <p:sp>
        <p:nvSpPr>
          <p:cNvPr id="21" name="TextBox 20">
            <a:extLst>
              <a:ext uri="{FF2B5EF4-FFF2-40B4-BE49-F238E27FC236}">
                <a16:creationId xmlns:a16="http://schemas.microsoft.com/office/drawing/2014/main" id="{233FD1BD-A5FA-B6EF-778B-7D58D3BB28C0}"/>
              </a:ext>
            </a:extLst>
          </p:cNvPr>
          <p:cNvSpPr txBox="1"/>
          <p:nvPr/>
        </p:nvSpPr>
        <p:spPr>
          <a:xfrm>
            <a:off x="10374767" y="3099300"/>
            <a:ext cx="1339796" cy="498663"/>
          </a:xfrm>
          <a:prstGeom prst="rect">
            <a:avLst/>
          </a:prstGeom>
          <a:noFill/>
        </p:spPr>
        <p:txBody>
          <a:bodyPr wrap="square">
            <a:spAutoFit/>
          </a:bodyPr>
          <a:lstStyle/>
          <a:p>
            <a:pPr>
              <a:lnSpc>
                <a:spcPct val="150000"/>
              </a:lnSpc>
            </a:pPr>
            <a:r>
              <a:rPr lang="en-US" sz="2000"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Processing </a:t>
            </a:r>
          </a:p>
        </p:txBody>
      </p:sp>
      <p:sp>
        <p:nvSpPr>
          <p:cNvPr id="22" name="Rectangle 21">
            <a:extLst>
              <a:ext uri="{FF2B5EF4-FFF2-40B4-BE49-F238E27FC236}">
                <a16:creationId xmlns:a16="http://schemas.microsoft.com/office/drawing/2014/main" id="{FCCE3FE6-6673-1930-45D9-A42F1B5BCF8A}"/>
              </a:ext>
            </a:extLst>
          </p:cNvPr>
          <p:cNvSpPr/>
          <p:nvPr/>
        </p:nvSpPr>
        <p:spPr>
          <a:xfrm>
            <a:off x="164588" y="3863401"/>
            <a:ext cx="5770991" cy="804391"/>
          </a:xfrm>
          <a:prstGeom prst="rect">
            <a:avLst/>
          </a:prstGeom>
          <a:noFill/>
          <a:ln w="381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4" name="TextBox 23">
            <a:extLst>
              <a:ext uri="{FF2B5EF4-FFF2-40B4-BE49-F238E27FC236}">
                <a16:creationId xmlns:a16="http://schemas.microsoft.com/office/drawing/2014/main" id="{EE8DD747-A184-F11F-BF13-F41030FB50BC}"/>
              </a:ext>
            </a:extLst>
          </p:cNvPr>
          <p:cNvSpPr txBox="1"/>
          <p:nvPr/>
        </p:nvSpPr>
        <p:spPr>
          <a:xfrm>
            <a:off x="5935579" y="3728885"/>
            <a:ext cx="2967101" cy="498663"/>
          </a:xfrm>
          <a:prstGeom prst="rect">
            <a:avLst/>
          </a:prstGeom>
          <a:noFill/>
        </p:spPr>
        <p:txBody>
          <a:bodyPr wrap="square">
            <a:spAutoFit/>
          </a:bodyPr>
          <a:lstStyle/>
          <a:p>
            <a:pPr>
              <a:lnSpc>
                <a:spcPct val="150000"/>
              </a:lnSpc>
            </a:pPr>
            <a:r>
              <a:rPr lang="en-US" sz="2000" dirty="0">
                <a:ln w="0"/>
                <a:solidFill>
                  <a:srgbClr val="00B0F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Define Date (Start - End)</a:t>
            </a:r>
          </a:p>
        </p:txBody>
      </p:sp>
      <p:sp>
        <p:nvSpPr>
          <p:cNvPr id="25" name="Rectangle 24">
            <a:extLst>
              <a:ext uri="{FF2B5EF4-FFF2-40B4-BE49-F238E27FC236}">
                <a16:creationId xmlns:a16="http://schemas.microsoft.com/office/drawing/2014/main" id="{A828A3CF-E7BF-32B4-7DF6-C2A89B580D83}"/>
              </a:ext>
            </a:extLst>
          </p:cNvPr>
          <p:cNvSpPr/>
          <p:nvPr/>
        </p:nvSpPr>
        <p:spPr>
          <a:xfrm>
            <a:off x="1579419" y="4933231"/>
            <a:ext cx="9819466" cy="862574"/>
          </a:xfrm>
          <a:prstGeom prst="rect">
            <a:avLst/>
          </a:prstGeom>
          <a:noFill/>
          <a:ln w="38100">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TextBox 25">
            <a:extLst>
              <a:ext uri="{FF2B5EF4-FFF2-40B4-BE49-F238E27FC236}">
                <a16:creationId xmlns:a16="http://schemas.microsoft.com/office/drawing/2014/main" id="{AEACF7FF-D36B-048F-3CD5-EF5B4691298C}"/>
              </a:ext>
            </a:extLst>
          </p:cNvPr>
          <p:cNvSpPr txBox="1"/>
          <p:nvPr/>
        </p:nvSpPr>
        <p:spPr>
          <a:xfrm>
            <a:off x="7758131" y="4434568"/>
            <a:ext cx="4037799" cy="498663"/>
          </a:xfrm>
          <a:prstGeom prst="rect">
            <a:avLst/>
          </a:prstGeom>
          <a:noFill/>
        </p:spPr>
        <p:txBody>
          <a:bodyPr wrap="square">
            <a:spAutoFit/>
          </a:bodyPr>
          <a:lstStyle/>
          <a:p>
            <a:pPr>
              <a:lnSpc>
                <a:spcPct val="150000"/>
              </a:lnSpc>
            </a:pPr>
            <a:r>
              <a:rPr lang="en-US" sz="2000" dirty="0">
                <a:ln w="0"/>
                <a:solidFill>
                  <a:srgbClr val="FF99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Define boundary and file directory</a:t>
            </a:r>
          </a:p>
        </p:txBody>
      </p:sp>
      <p:sp>
        <p:nvSpPr>
          <p:cNvPr id="4" name="Slide Number Placeholder 3">
            <a:extLst>
              <a:ext uri="{FF2B5EF4-FFF2-40B4-BE49-F238E27FC236}">
                <a16:creationId xmlns:a16="http://schemas.microsoft.com/office/drawing/2014/main" id="{61600DC6-923C-0B8E-CBAA-9EF020AC8936}"/>
              </a:ext>
            </a:extLst>
          </p:cNvPr>
          <p:cNvSpPr>
            <a:spLocks noGrp="1"/>
          </p:cNvSpPr>
          <p:nvPr>
            <p:ph type="sldNum" sz="quarter" idx="12"/>
          </p:nvPr>
        </p:nvSpPr>
        <p:spPr/>
        <p:txBody>
          <a:bodyPr/>
          <a:lstStyle/>
          <a:p>
            <a:fld id="{E87C8226-E26C-4D72-ABF6-F44C134ADDA6}" type="slidenum">
              <a:rPr lang="th-TH" smtClean="0"/>
              <a:t>49</a:t>
            </a:fld>
            <a:endParaRPr lang="th-TH"/>
          </a:p>
        </p:txBody>
      </p:sp>
    </p:spTree>
    <p:extLst>
      <p:ext uri="{BB962C8B-B14F-4D97-AF65-F5344CB8AC3E}">
        <p14:creationId xmlns:p14="http://schemas.microsoft.com/office/powerpoint/2010/main" val="1299066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BBDF-8DC8-1314-1B5D-30F8A5AD951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58CBDF8-F730-875F-DA93-123E69DF2223}"/>
              </a:ext>
            </a:extLst>
          </p:cNvPr>
          <p:cNvSpPr/>
          <p:nvPr/>
        </p:nvSpPr>
        <p:spPr>
          <a:xfrm>
            <a:off x="501423" y="213361"/>
            <a:ext cx="5593198" cy="830997"/>
          </a:xfrm>
          <a:prstGeom prst="rect">
            <a:avLst/>
          </a:prstGeom>
          <a:noFill/>
        </p:spPr>
        <p:txBody>
          <a:bodyPr wrap="none" lIns="91440" tIns="45720" rIns="91440" bIns="45720">
            <a:spAutoFit/>
          </a:bodyPr>
          <a:lstStyle/>
          <a:p>
            <a:r>
              <a:rPr lang="en-US" sz="4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Fundamental to</a:t>
            </a:r>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GIS</a:t>
            </a:r>
          </a:p>
        </p:txBody>
      </p:sp>
      <p:cxnSp>
        <p:nvCxnSpPr>
          <p:cNvPr id="18" name="Straight Connector 17">
            <a:extLst>
              <a:ext uri="{FF2B5EF4-FFF2-40B4-BE49-F238E27FC236}">
                <a16:creationId xmlns:a16="http://schemas.microsoft.com/office/drawing/2014/main" id="{4DF27FE4-EF63-1675-08AE-6C8BBDA7A728}"/>
              </a:ext>
            </a:extLst>
          </p:cNvPr>
          <p:cNvCxnSpPr>
            <a:cxnSpLocks/>
          </p:cNvCxnSpPr>
          <p:nvPr/>
        </p:nvCxnSpPr>
        <p:spPr>
          <a:xfrm>
            <a:off x="557655" y="1095844"/>
            <a:ext cx="1100569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9421CF-5924-4986-A839-989A181295B6}"/>
              </a:ext>
            </a:extLst>
          </p:cNvPr>
          <p:cNvPicPr>
            <a:picLocks noChangeAspect="1"/>
          </p:cNvPicPr>
          <p:nvPr/>
        </p:nvPicPr>
        <p:blipFill>
          <a:blip r:embed="rId2"/>
          <a:stretch>
            <a:fillRect/>
          </a:stretch>
        </p:blipFill>
        <p:spPr>
          <a:xfrm>
            <a:off x="98450" y="1762529"/>
            <a:ext cx="8173591" cy="3581900"/>
          </a:xfrm>
          <a:prstGeom prst="rect">
            <a:avLst/>
          </a:prstGeom>
        </p:spPr>
      </p:pic>
      <p:pic>
        <p:nvPicPr>
          <p:cNvPr id="6" name="Picture 5">
            <a:extLst>
              <a:ext uri="{FF2B5EF4-FFF2-40B4-BE49-F238E27FC236}">
                <a16:creationId xmlns:a16="http://schemas.microsoft.com/office/drawing/2014/main" id="{6203C738-C4A6-4798-9D2D-E726D9C0AC0B}"/>
              </a:ext>
            </a:extLst>
          </p:cNvPr>
          <p:cNvPicPr>
            <a:picLocks noChangeAspect="1"/>
          </p:cNvPicPr>
          <p:nvPr/>
        </p:nvPicPr>
        <p:blipFill>
          <a:blip r:embed="rId3"/>
          <a:stretch>
            <a:fillRect/>
          </a:stretch>
        </p:blipFill>
        <p:spPr>
          <a:xfrm>
            <a:off x="8589208" y="1703583"/>
            <a:ext cx="3504342" cy="4181939"/>
          </a:xfrm>
          <a:prstGeom prst="rect">
            <a:avLst/>
          </a:prstGeom>
        </p:spPr>
      </p:pic>
      <p:sp>
        <p:nvSpPr>
          <p:cNvPr id="17" name="Arrow: Right 16">
            <a:extLst>
              <a:ext uri="{FF2B5EF4-FFF2-40B4-BE49-F238E27FC236}">
                <a16:creationId xmlns:a16="http://schemas.microsoft.com/office/drawing/2014/main" id="{E0347712-FF81-4733-9E77-331EBADFD518}"/>
              </a:ext>
            </a:extLst>
          </p:cNvPr>
          <p:cNvSpPr/>
          <p:nvPr/>
        </p:nvSpPr>
        <p:spPr>
          <a:xfrm>
            <a:off x="8087070" y="3564634"/>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 name="TextBox 18">
            <a:extLst>
              <a:ext uri="{FF2B5EF4-FFF2-40B4-BE49-F238E27FC236}">
                <a16:creationId xmlns:a16="http://schemas.microsoft.com/office/drawing/2014/main" id="{FE5758FC-097B-4736-8358-52D10CE4913D}"/>
              </a:ext>
            </a:extLst>
          </p:cNvPr>
          <p:cNvSpPr txBox="1"/>
          <p:nvPr/>
        </p:nvSpPr>
        <p:spPr>
          <a:xfrm>
            <a:off x="557655" y="1184280"/>
            <a:ext cx="9670427" cy="417871"/>
          </a:xfrm>
          <a:prstGeom prst="rect">
            <a:avLst/>
          </a:prstGeom>
          <a:noFill/>
        </p:spPr>
        <p:txBody>
          <a:bodyPr wrap="square">
            <a:spAutoFit/>
          </a:bodyPr>
          <a:lstStyle/>
          <a:p>
            <a:pPr>
              <a:lnSpc>
                <a:spcPct val="115000"/>
              </a:lnSpc>
              <a:spcBef>
                <a:spcPts val="1000"/>
              </a:spcBef>
              <a:spcAft>
                <a:spcPts val="1200"/>
              </a:spcAft>
            </a:pPr>
            <a:r>
              <a:rPr lang="en-US" sz="2000" b="1" dirty="0">
                <a:solidFill>
                  <a:srgbClr val="FF0000"/>
                </a:solidFill>
                <a:latin typeface="Times New Roman" panose="02020603050405020304" pitchFamily="18" charset="0"/>
                <a:ea typeface="MS Gothic" panose="020B0609070205080204" pitchFamily="49" charset="-128"/>
                <a:cs typeface="Times New Roman" panose="02020603050405020304" pitchFamily="18" charset="0"/>
              </a:rPr>
              <a:t>Remark: first time after installing ArcGIS</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933B83E-369C-CA96-9DCA-AF517D6B4727}"/>
              </a:ext>
            </a:extLst>
          </p:cNvPr>
          <p:cNvSpPr>
            <a:spLocks noGrp="1"/>
          </p:cNvSpPr>
          <p:nvPr>
            <p:ph type="sldNum" sz="quarter" idx="12"/>
          </p:nvPr>
        </p:nvSpPr>
        <p:spPr/>
        <p:txBody>
          <a:bodyPr/>
          <a:lstStyle/>
          <a:p>
            <a:fld id="{E87C8226-E26C-4D72-ABF6-F44C134ADDA6}" type="slidenum">
              <a:rPr lang="th-TH" smtClean="0"/>
              <a:t>5</a:t>
            </a:fld>
            <a:endParaRPr lang="th-TH"/>
          </a:p>
        </p:txBody>
      </p:sp>
    </p:spTree>
    <p:extLst>
      <p:ext uri="{BB962C8B-B14F-4D97-AF65-F5344CB8AC3E}">
        <p14:creationId xmlns:p14="http://schemas.microsoft.com/office/powerpoint/2010/main" val="27578240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A9594-4340-09CD-6D10-D3667AB7680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FD0B1B5-AD1F-D429-E940-61082CD39753}"/>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Rectangle 14">
            <a:extLst>
              <a:ext uri="{FF2B5EF4-FFF2-40B4-BE49-F238E27FC236}">
                <a16:creationId xmlns:a16="http://schemas.microsoft.com/office/drawing/2014/main" id="{43DF8AC4-A5EB-C038-AEB9-7C1776ECD82C}"/>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6" name="Straight Connector 15">
            <a:extLst>
              <a:ext uri="{FF2B5EF4-FFF2-40B4-BE49-F238E27FC236}">
                <a16:creationId xmlns:a16="http://schemas.microsoft.com/office/drawing/2014/main" id="{B5A29625-B6CF-5DC7-9708-E30132F62F03}"/>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E17E5D-1C48-5022-F081-EB6D4AEA072F}"/>
              </a:ext>
            </a:extLst>
          </p:cNvPr>
          <p:cNvPicPr>
            <a:picLocks noChangeAspect="1"/>
          </p:cNvPicPr>
          <p:nvPr/>
        </p:nvPicPr>
        <p:blipFill>
          <a:blip r:embed="rId3"/>
          <a:srcRect l="5845" t="33282" r="20556" b="47839"/>
          <a:stretch/>
        </p:blipFill>
        <p:spPr>
          <a:xfrm>
            <a:off x="7628822" y="182715"/>
            <a:ext cx="4037799" cy="575955"/>
          </a:xfrm>
          <a:prstGeom prst="rect">
            <a:avLst/>
          </a:prstGeom>
          <a:ln>
            <a:solidFill>
              <a:srgbClr val="FF0000"/>
            </a:solidFill>
          </a:ln>
        </p:spPr>
      </p:pic>
      <p:pic>
        <p:nvPicPr>
          <p:cNvPr id="2" name="Picture 1">
            <a:extLst>
              <a:ext uri="{FF2B5EF4-FFF2-40B4-BE49-F238E27FC236}">
                <a16:creationId xmlns:a16="http://schemas.microsoft.com/office/drawing/2014/main" id="{FC5311AC-B406-4C11-FF00-126BE477EA5B}"/>
              </a:ext>
            </a:extLst>
          </p:cNvPr>
          <p:cNvPicPr>
            <a:picLocks noChangeAspect="1"/>
          </p:cNvPicPr>
          <p:nvPr/>
        </p:nvPicPr>
        <p:blipFill>
          <a:blip r:embed="rId4"/>
          <a:srcRect r="34742" b="50000"/>
          <a:stretch/>
        </p:blipFill>
        <p:spPr>
          <a:xfrm>
            <a:off x="164590" y="1127388"/>
            <a:ext cx="8257439" cy="3558819"/>
          </a:xfrm>
          <a:prstGeom prst="rect">
            <a:avLst/>
          </a:prstGeom>
          <a:solidFill>
            <a:schemeClr val="tx1"/>
          </a:solidFill>
          <a:ln>
            <a:solidFill>
              <a:schemeClr val="tx1"/>
            </a:solidFill>
          </a:ln>
        </p:spPr>
      </p:pic>
      <p:pic>
        <p:nvPicPr>
          <p:cNvPr id="7" name="Picture 6">
            <a:extLst>
              <a:ext uri="{FF2B5EF4-FFF2-40B4-BE49-F238E27FC236}">
                <a16:creationId xmlns:a16="http://schemas.microsoft.com/office/drawing/2014/main" id="{0EB14483-5DFE-8EC1-B8C0-EFA222130418}"/>
              </a:ext>
            </a:extLst>
          </p:cNvPr>
          <p:cNvPicPr>
            <a:picLocks noChangeAspect="1"/>
          </p:cNvPicPr>
          <p:nvPr/>
        </p:nvPicPr>
        <p:blipFill>
          <a:blip r:embed="rId5"/>
          <a:srcRect l="49433" t="31065" r="37680" b="45980"/>
          <a:stretch/>
        </p:blipFill>
        <p:spPr>
          <a:xfrm>
            <a:off x="6597981" y="4424219"/>
            <a:ext cx="1955600" cy="1959511"/>
          </a:xfrm>
          <a:prstGeom prst="rect">
            <a:avLst/>
          </a:prstGeom>
          <a:ln>
            <a:solidFill>
              <a:srgbClr val="FFC000"/>
            </a:solidFill>
          </a:ln>
        </p:spPr>
      </p:pic>
      <p:sp>
        <p:nvSpPr>
          <p:cNvPr id="8" name="Rectangle 7">
            <a:extLst>
              <a:ext uri="{FF2B5EF4-FFF2-40B4-BE49-F238E27FC236}">
                <a16:creationId xmlns:a16="http://schemas.microsoft.com/office/drawing/2014/main" id="{9B18D172-622C-45CC-0A0E-B01E6268F151}"/>
              </a:ext>
            </a:extLst>
          </p:cNvPr>
          <p:cNvSpPr/>
          <p:nvPr/>
        </p:nvSpPr>
        <p:spPr>
          <a:xfrm>
            <a:off x="5578761" y="4248728"/>
            <a:ext cx="412234" cy="175491"/>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dirty="0"/>
          </a:p>
        </p:txBody>
      </p:sp>
      <p:cxnSp>
        <p:nvCxnSpPr>
          <p:cNvPr id="10" name="Connector: Elbow 9">
            <a:extLst>
              <a:ext uri="{FF2B5EF4-FFF2-40B4-BE49-F238E27FC236}">
                <a16:creationId xmlns:a16="http://schemas.microsoft.com/office/drawing/2014/main" id="{CCAC323F-48BA-493F-3E05-E4DF3D670C71}"/>
              </a:ext>
            </a:extLst>
          </p:cNvPr>
          <p:cNvCxnSpPr>
            <a:stCxn id="8" idx="2"/>
            <a:endCxn id="7" idx="1"/>
          </p:cNvCxnSpPr>
          <p:nvPr/>
        </p:nvCxnSpPr>
        <p:spPr>
          <a:xfrm rot="16200000" flipH="1">
            <a:off x="5701551" y="4507545"/>
            <a:ext cx="979756" cy="813103"/>
          </a:xfrm>
          <a:prstGeom prst="bentConnector2">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2EB456B-BC04-DC21-A563-A07A52445145}"/>
              </a:ext>
            </a:extLst>
          </p:cNvPr>
          <p:cNvSpPr/>
          <p:nvPr/>
        </p:nvSpPr>
        <p:spPr>
          <a:xfrm>
            <a:off x="937488" y="1264010"/>
            <a:ext cx="272476" cy="176863"/>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TextBox 12">
            <a:extLst>
              <a:ext uri="{FF2B5EF4-FFF2-40B4-BE49-F238E27FC236}">
                <a16:creationId xmlns:a16="http://schemas.microsoft.com/office/drawing/2014/main" id="{CBBE6B00-C317-C0DC-9525-C063EC3898EF}"/>
              </a:ext>
            </a:extLst>
          </p:cNvPr>
          <p:cNvSpPr txBox="1"/>
          <p:nvPr/>
        </p:nvSpPr>
        <p:spPr>
          <a:xfrm>
            <a:off x="9282546" y="1493823"/>
            <a:ext cx="3056110" cy="458074"/>
          </a:xfrm>
          <a:prstGeom prst="rect">
            <a:avLst/>
          </a:prstGeom>
          <a:noFill/>
        </p:spPr>
        <p:txBody>
          <a:bodyPr wrap="square">
            <a:spAutoFit/>
          </a:bodyPr>
          <a:lstStyle/>
          <a:p>
            <a:pPr>
              <a:lnSpc>
                <a:spcPct val="150000"/>
              </a:lnSpc>
            </a:pPr>
            <a:r>
              <a:rPr lang="en-US" sz="1800"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Click “Run” / “F5”</a:t>
            </a:r>
          </a:p>
        </p:txBody>
      </p:sp>
      <p:cxnSp>
        <p:nvCxnSpPr>
          <p:cNvPr id="19" name="Connector: Elbow 18">
            <a:extLst>
              <a:ext uri="{FF2B5EF4-FFF2-40B4-BE49-F238E27FC236}">
                <a16:creationId xmlns:a16="http://schemas.microsoft.com/office/drawing/2014/main" id="{3C639563-A25D-92A6-0994-957980D4FA13}"/>
              </a:ext>
            </a:extLst>
          </p:cNvPr>
          <p:cNvCxnSpPr>
            <a:cxnSpLocks/>
            <a:stCxn id="12" idx="3"/>
            <a:endCxn id="13" idx="1"/>
          </p:cNvCxnSpPr>
          <p:nvPr/>
        </p:nvCxnSpPr>
        <p:spPr>
          <a:xfrm>
            <a:off x="1209964" y="1352442"/>
            <a:ext cx="8072582" cy="370418"/>
          </a:xfrm>
          <a:prstGeom prst="bentConnector3">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363327A6-AAAB-551E-7BFE-18FB5C38738D}"/>
              </a:ext>
            </a:extLst>
          </p:cNvPr>
          <p:cNvSpPr>
            <a:spLocks noGrp="1"/>
          </p:cNvSpPr>
          <p:nvPr>
            <p:ph type="sldNum" sz="quarter" idx="12"/>
          </p:nvPr>
        </p:nvSpPr>
        <p:spPr/>
        <p:txBody>
          <a:bodyPr/>
          <a:lstStyle/>
          <a:p>
            <a:fld id="{E87C8226-E26C-4D72-ABF6-F44C134ADDA6}" type="slidenum">
              <a:rPr lang="th-TH" smtClean="0"/>
              <a:t>50</a:t>
            </a:fld>
            <a:endParaRPr lang="th-TH"/>
          </a:p>
        </p:txBody>
      </p:sp>
    </p:spTree>
    <p:extLst>
      <p:ext uri="{BB962C8B-B14F-4D97-AF65-F5344CB8AC3E}">
        <p14:creationId xmlns:p14="http://schemas.microsoft.com/office/powerpoint/2010/main" val="41189591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33585-EC26-D571-DF6A-957E95CE75F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CE532BA1-637B-9412-330A-1AD42E3D3696}"/>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Rectangle 14">
            <a:extLst>
              <a:ext uri="{FF2B5EF4-FFF2-40B4-BE49-F238E27FC236}">
                <a16:creationId xmlns:a16="http://schemas.microsoft.com/office/drawing/2014/main" id="{85F3A6C3-0C33-EBBF-F73C-98BC1D83F2E5}"/>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6" name="Straight Connector 15">
            <a:extLst>
              <a:ext uri="{FF2B5EF4-FFF2-40B4-BE49-F238E27FC236}">
                <a16:creationId xmlns:a16="http://schemas.microsoft.com/office/drawing/2014/main" id="{1DE336AD-7E47-05D1-C3EA-19891B5E76E9}"/>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4593CE2-1041-85DF-A837-4002CB7828B4}"/>
              </a:ext>
            </a:extLst>
          </p:cNvPr>
          <p:cNvSpPr txBox="1"/>
          <p:nvPr/>
        </p:nvSpPr>
        <p:spPr>
          <a:xfrm>
            <a:off x="555295" y="957119"/>
            <a:ext cx="7177000" cy="661207"/>
          </a:xfrm>
          <a:prstGeom prst="rect">
            <a:avLst/>
          </a:prstGeom>
          <a:noFill/>
        </p:spPr>
        <p:txBody>
          <a:bodyPr wrap="square">
            <a:spAutoFit/>
          </a:bodyPr>
          <a:lstStyle/>
          <a:p>
            <a:pPr>
              <a:lnSpc>
                <a:spcPct val="150000"/>
              </a:lnSpc>
            </a:pPr>
            <a:r>
              <a:rPr lang="en-US" sz="28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Zonal Rainfall Raster – Using python code (V2)</a:t>
            </a:r>
          </a:p>
        </p:txBody>
      </p:sp>
      <p:pic>
        <p:nvPicPr>
          <p:cNvPr id="4" name="Picture 3">
            <a:extLst>
              <a:ext uri="{FF2B5EF4-FFF2-40B4-BE49-F238E27FC236}">
                <a16:creationId xmlns:a16="http://schemas.microsoft.com/office/drawing/2014/main" id="{85BE866A-F4B4-8142-F4A9-1783B391D453}"/>
              </a:ext>
            </a:extLst>
          </p:cNvPr>
          <p:cNvPicPr>
            <a:picLocks noChangeAspect="1"/>
          </p:cNvPicPr>
          <p:nvPr/>
        </p:nvPicPr>
        <p:blipFill>
          <a:blip r:embed="rId3"/>
          <a:srcRect l="18634" t="21107" r="68449" b="76932"/>
          <a:stretch/>
        </p:blipFill>
        <p:spPr>
          <a:xfrm>
            <a:off x="555295" y="1814082"/>
            <a:ext cx="4140691" cy="353483"/>
          </a:xfrm>
          <a:prstGeom prst="rect">
            <a:avLst/>
          </a:prstGeom>
        </p:spPr>
      </p:pic>
      <p:sp>
        <p:nvSpPr>
          <p:cNvPr id="11" name="TextBox 10">
            <a:extLst>
              <a:ext uri="{FF2B5EF4-FFF2-40B4-BE49-F238E27FC236}">
                <a16:creationId xmlns:a16="http://schemas.microsoft.com/office/drawing/2014/main" id="{AF91C002-A952-1771-4F93-22424BF7C0DC}"/>
              </a:ext>
            </a:extLst>
          </p:cNvPr>
          <p:cNvSpPr txBox="1"/>
          <p:nvPr/>
        </p:nvSpPr>
        <p:spPr>
          <a:xfrm>
            <a:off x="666426" y="2363321"/>
            <a:ext cx="5574572" cy="498663"/>
          </a:xfrm>
          <a:prstGeom prst="rect">
            <a:avLst/>
          </a:prstGeom>
          <a:noFill/>
        </p:spPr>
        <p:txBody>
          <a:bodyPr wrap="square">
            <a:spAutoFit/>
          </a:bodyPr>
          <a:lstStyle/>
          <a:p>
            <a:pPr>
              <a:lnSpc>
                <a:spcPct val="150000"/>
              </a:lnSpc>
            </a:pPr>
            <a:r>
              <a:rPr lang="en-US" sz="2000" dirty="0">
                <a:ln w="0"/>
                <a:solidFill>
                  <a:srgbClr val="FFC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Folder for collect data from python</a:t>
            </a:r>
          </a:p>
        </p:txBody>
      </p:sp>
      <p:cxnSp>
        <p:nvCxnSpPr>
          <p:cNvPr id="13" name="Connector: Elbow 12">
            <a:extLst>
              <a:ext uri="{FF2B5EF4-FFF2-40B4-BE49-F238E27FC236}">
                <a16:creationId xmlns:a16="http://schemas.microsoft.com/office/drawing/2014/main" id="{3386810E-44B6-30DF-F5F5-935BE2DB2CAD}"/>
              </a:ext>
            </a:extLst>
          </p:cNvPr>
          <p:cNvCxnSpPr>
            <a:cxnSpLocks/>
            <a:endCxn id="11" idx="1"/>
          </p:cNvCxnSpPr>
          <p:nvPr/>
        </p:nvCxnSpPr>
        <p:spPr>
          <a:xfrm rot="16200000" flipH="1">
            <a:off x="238023" y="2184250"/>
            <a:ext cx="711806" cy="145000"/>
          </a:xfrm>
          <a:prstGeom prst="bent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2270E0C-88E4-21F9-43E0-B0B26FA015FB}"/>
              </a:ext>
            </a:extLst>
          </p:cNvPr>
          <p:cNvPicPr>
            <a:picLocks noChangeAspect="1"/>
          </p:cNvPicPr>
          <p:nvPr/>
        </p:nvPicPr>
        <p:blipFill>
          <a:blip r:embed="rId4"/>
          <a:srcRect l="18093" t="15121" r="55838" b="8316"/>
          <a:stretch/>
        </p:blipFill>
        <p:spPr>
          <a:xfrm>
            <a:off x="801322" y="3071796"/>
            <a:ext cx="1881461" cy="3108192"/>
          </a:xfrm>
          <a:prstGeom prst="rect">
            <a:avLst/>
          </a:prstGeom>
          <a:ln w="38100">
            <a:solidFill>
              <a:srgbClr val="FFC000"/>
            </a:solidFill>
          </a:ln>
        </p:spPr>
      </p:pic>
      <p:pic>
        <p:nvPicPr>
          <p:cNvPr id="5" name="Picture 4">
            <a:extLst>
              <a:ext uri="{FF2B5EF4-FFF2-40B4-BE49-F238E27FC236}">
                <a16:creationId xmlns:a16="http://schemas.microsoft.com/office/drawing/2014/main" id="{180AA0E0-AA20-5401-2AA4-CFA448165B1C}"/>
              </a:ext>
            </a:extLst>
          </p:cNvPr>
          <p:cNvPicPr>
            <a:picLocks noChangeAspect="1"/>
          </p:cNvPicPr>
          <p:nvPr/>
        </p:nvPicPr>
        <p:blipFill>
          <a:blip r:embed="rId5"/>
          <a:srcRect l="18402" t="11134" r="1" b="3918"/>
          <a:stretch/>
        </p:blipFill>
        <p:spPr>
          <a:xfrm>
            <a:off x="4826728" y="1951897"/>
            <a:ext cx="7220137" cy="4228090"/>
          </a:xfrm>
          <a:prstGeom prst="rect">
            <a:avLst/>
          </a:prstGeom>
          <a:ln w="28575">
            <a:solidFill>
              <a:schemeClr val="tx1"/>
            </a:solidFill>
          </a:ln>
        </p:spPr>
      </p:pic>
      <p:cxnSp>
        <p:nvCxnSpPr>
          <p:cNvPr id="6" name="Connector: Elbow 5">
            <a:extLst>
              <a:ext uri="{FF2B5EF4-FFF2-40B4-BE49-F238E27FC236}">
                <a16:creationId xmlns:a16="http://schemas.microsoft.com/office/drawing/2014/main" id="{0516CFD9-BFB4-63B4-F80E-B65D1CAD9B07}"/>
              </a:ext>
            </a:extLst>
          </p:cNvPr>
          <p:cNvCxnSpPr>
            <a:cxnSpLocks/>
            <a:stCxn id="27" idx="3"/>
            <a:endCxn id="5" idx="1"/>
          </p:cNvCxnSpPr>
          <p:nvPr/>
        </p:nvCxnSpPr>
        <p:spPr>
          <a:xfrm flipV="1">
            <a:off x="2682783" y="4065942"/>
            <a:ext cx="2143945" cy="559950"/>
          </a:xfrm>
          <a:prstGeom prst="bentConnector3">
            <a:avLst>
              <a:gd name="adj1" fmla="val 50000"/>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6458947A-A3BE-6ED2-4B8B-997942E2A512}"/>
              </a:ext>
            </a:extLst>
          </p:cNvPr>
          <p:cNvSpPr/>
          <p:nvPr/>
        </p:nvSpPr>
        <p:spPr>
          <a:xfrm>
            <a:off x="11000509" y="1999410"/>
            <a:ext cx="952558" cy="1681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 name="TextBox 18">
            <a:extLst>
              <a:ext uri="{FF2B5EF4-FFF2-40B4-BE49-F238E27FC236}">
                <a16:creationId xmlns:a16="http://schemas.microsoft.com/office/drawing/2014/main" id="{47EE7312-DFDE-CEF9-F001-7B4D98D000F6}"/>
              </a:ext>
            </a:extLst>
          </p:cNvPr>
          <p:cNvSpPr txBox="1"/>
          <p:nvPr/>
        </p:nvSpPr>
        <p:spPr>
          <a:xfrm>
            <a:off x="9984555" y="1455936"/>
            <a:ext cx="2143945" cy="498663"/>
          </a:xfrm>
          <a:prstGeom prst="rect">
            <a:avLst/>
          </a:prstGeom>
          <a:noFill/>
        </p:spPr>
        <p:txBody>
          <a:bodyPr wrap="square">
            <a:spAutoFit/>
          </a:bodyPr>
          <a:lstStyle/>
          <a:p>
            <a:pPr>
              <a:lnSpc>
                <a:spcPct val="150000"/>
              </a:lnSpc>
            </a:pPr>
            <a:r>
              <a:rPr lang="en-US" sz="2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Search “  *.dbf ”</a:t>
            </a:r>
          </a:p>
        </p:txBody>
      </p:sp>
      <p:sp>
        <p:nvSpPr>
          <p:cNvPr id="20" name="TextBox 19">
            <a:extLst>
              <a:ext uri="{FF2B5EF4-FFF2-40B4-BE49-F238E27FC236}">
                <a16:creationId xmlns:a16="http://schemas.microsoft.com/office/drawing/2014/main" id="{316C3BAB-A94B-7616-0B56-0A8792D6D8ED}"/>
              </a:ext>
            </a:extLst>
          </p:cNvPr>
          <p:cNvSpPr txBox="1"/>
          <p:nvPr/>
        </p:nvSpPr>
        <p:spPr>
          <a:xfrm>
            <a:off x="5107711" y="2256750"/>
            <a:ext cx="3100508" cy="498663"/>
          </a:xfrm>
          <a:prstGeom prst="rect">
            <a:avLst/>
          </a:prstGeom>
          <a:noFill/>
        </p:spPr>
        <p:txBody>
          <a:bodyPr wrap="square">
            <a:spAutoFit/>
          </a:bodyPr>
          <a:lstStyle/>
          <a:p>
            <a:pPr>
              <a:lnSpc>
                <a:spcPct val="150000"/>
              </a:lnSpc>
            </a:pPr>
            <a:r>
              <a:rPr lang="en-US" sz="2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Click “Name” for sorting</a:t>
            </a:r>
          </a:p>
        </p:txBody>
      </p:sp>
      <p:sp>
        <p:nvSpPr>
          <p:cNvPr id="21" name="Rectangle 20">
            <a:extLst>
              <a:ext uri="{FF2B5EF4-FFF2-40B4-BE49-F238E27FC236}">
                <a16:creationId xmlns:a16="http://schemas.microsoft.com/office/drawing/2014/main" id="{2D884D64-7661-DF97-31B1-93834B12484F}"/>
              </a:ext>
            </a:extLst>
          </p:cNvPr>
          <p:cNvSpPr/>
          <p:nvPr/>
        </p:nvSpPr>
        <p:spPr>
          <a:xfrm>
            <a:off x="4826727" y="2169662"/>
            <a:ext cx="1108851" cy="16815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Slide Number Placeholder 2">
            <a:extLst>
              <a:ext uri="{FF2B5EF4-FFF2-40B4-BE49-F238E27FC236}">
                <a16:creationId xmlns:a16="http://schemas.microsoft.com/office/drawing/2014/main" id="{968DB043-50D3-15AC-80D0-9EBDA2B7C5AA}"/>
              </a:ext>
            </a:extLst>
          </p:cNvPr>
          <p:cNvSpPr>
            <a:spLocks noGrp="1"/>
          </p:cNvSpPr>
          <p:nvPr>
            <p:ph type="sldNum" sz="quarter" idx="12"/>
          </p:nvPr>
        </p:nvSpPr>
        <p:spPr/>
        <p:txBody>
          <a:bodyPr/>
          <a:lstStyle/>
          <a:p>
            <a:fld id="{E87C8226-E26C-4D72-ABF6-F44C134ADDA6}" type="slidenum">
              <a:rPr lang="th-TH" smtClean="0"/>
              <a:t>51</a:t>
            </a:fld>
            <a:endParaRPr lang="th-TH"/>
          </a:p>
        </p:txBody>
      </p:sp>
    </p:spTree>
    <p:extLst>
      <p:ext uri="{BB962C8B-B14F-4D97-AF65-F5344CB8AC3E}">
        <p14:creationId xmlns:p14="http://schemas.microsoft.com/office/powerpoint/2010/main" val="36717986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FFECD-49A8-217F-3487-2C47CD401090}"/>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7C8C044-0073-0D83-637B-BDD785774BB0}"/>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Rectangle 14">
            <a:extLst>
              <a:ext uri="{FF2B5EF4-FFF2-40B4-BE49-F238E27FC236}">
                <a16:creationId xmlns:a16="http://schemas.microsoft.com/office/drawing/2014/main" id="{A84E6A27-C842-A114-E1A5-708754D5166B}"/>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6" name="Straight Connector 15">
            <a:extLst>
              <a:ext uri="{FF2B5EF4-FFF2-40B4-BE49-F238E27FC236}">
                <a16:creationId xmlns:a16="http://schemas.microsoft.com/office/drawing/2014/main" id="{69FDDB5D-6BD3-E642-9B4D-1D541061DDCC}"/>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5F8C16B-BEE6-A103-0176-4F604C3B0590}"/>
              </a:ext>
            </a:extLst>
          </p:cNvPr>
          <p:cNvSpPr txBox="1"/>
          <p:nvPr/>
        </p:nvSpPr>
        <p:spPr>
          <a:xfrm>
            <a:off x="555295" y="957119"/>
            <a:ext cx="7177000" cy="661207"/>
          </a:xfrm>
          <a:prstGeom prst="rect">
            <a:avLst/>
          </a:prstGeom>
          <a:noFill/>
        </p:spPr>
        <p:txBody>
          <a:bodyPr wrap="square">
            <a:spAutoFit/>
          </a:bodyPr>
          <a:lstStyle/>
          <a:p>
            <a:pPr>
              <a:lnSpc>
                <a:spcPct val="150000"/>
              </a:lnSpc>
            </a:pPr>
            <a:r>
              <a:rPr lang="en-US" sz="28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Example output file</a:t>
            </a:r>
          </a:p>
        </p:txBody>
      </p:sp>
      <p:pic>
        <p:nvPicPr>
          <p:cNvPr id="4" name="Picture 3">
            <a:extLst>
              <a:ext uri="{FF2B5EF4-FFF2-40B4-BE49-F238E27FC236}">
                <a16:creationId xmlns:a16="http://schemas.microsoft.com/office/drawing/2014/main" id="{2EB71905-61E5-C93D-BE74-74155E5ADC10}"/>
              </a:ext>
            </a:extLst>
          </p:cNvPr>
          <p:cNvPicPr>
            <a:picLocks noChangeAspect="1"/>
          </p:cNvPicPr>
          <p:nvPr/>
        </p:nvPicPr>
        <p:blipFill>
          <a:blip r:embed="rId3"/>
          <a:srcRect b="63299"/>
          <a:stretch/>
        </p:blipFill>
        <p:spPr>
          <a:xfrm>
            <a:off x="3478219" y="2450086"/>
            <a:ext cx="8265113" cy="1706278"/>
          </a:xfrm>
          <a:prstGeom prst="rect">
            <a:avLst/>
          </a:prstGeom>
          <a:ln w="38100">
            <a:solidFill>
              <a:srgbClr val="FFC000"/>
            </a:solidFill>
          </a:ln>
        </p:spPr>
      </p:pic>
      <p:pic>
        <p:nvPicPr>
          <p:cNvPr id="6" name="Picture 5">
            <a:extLst>
              <a:ext uri="{FF2B5EF4-FFF2-40B4-BE49-F238E27FC236}">
                <a16:creationId xmlns:a16="http://schemas.microsoft.com/office/drawing/2014/main" id="{E93EFF41-4066-378C-4D95-2E80E81DCEE9}"/>
              </a:ext>
            </a:extLst>
          </p:cNvPr>
          <p:cNvPicPr>
            <a:picLocks noChangeAspect="1"/>
          </p:cNvPicPr>
          <p:nvPr/>
        </p:nvPicPr>
        <p:blipFill>
          <a:blip r:embed="rId4"/>
          <a:srcRect l="18634" t="21107" r="68449" b="77120"/>
          <a:stretch/>
        </p:blipFill>
        <p:spPr>
          <a:xfrm>
            <a:off x="555295" y="1814083"/>
            <a:ext cx="4140691" cy="319518"/>
          </a:xfrm>
          <a:prstGeom prst="rect">
            <a:avLst/>
          </a:prstGeom>
        </p:spPr>
      </p:pic>
      <p:cxnSp>
        <p:nvCxnSpPr>
          <p:cNvPr id="9" name="Connector: Elbow 8">
            <a:extLst>
              <a:ext uri="{FF2B5EF4-FFF2-40B4-BE49-F238E27FC236}">
                <a16:creationId xmlns:a16="http://schemas.microsoft.com/office/drawing/2014/main" id="{562C87B7-73E9-CEB6-2664-0D9045DEBBBB}"/>
              </a:ext>
            </a:extLst>
          </p:cNvPr>
          <p:cNvCxnSpPr>
            <a:cxnSpLocks/>
          </p:cNvCxnSpPr>
          <p:nvPr/>
        </p:nvCxnSpPr>
        <p:spPr>
          <a:xfrm rot="16200000" flipH="1">
            <a:off x="238023" y="2184250"/>
            <a:ext cx="711806" cy="145000"/>
          </a:xfrm>
          <a:prstGeom prst="bentConnector2">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AEC8736-B890-9023-2B50-9243ECF85F49}"/>
              </a:ext>
            </a:extLst>
          </p:cNvPr>
          <p:cNvPicPr>
            <a:picLocks noChangeAspect="1"/>
          </p:cNvPicPr>
          <p:nvPr/>
        </p:nvPicPr>
        <p:blipFill>
          <a:blip r:embed="rId5"/>
          <a:srcRect l="18093" t="15121" r="55838" b="8316"/>
          <a:stretch/>
        </p:blipFill>
        <p:spPr>
          <a:xfrm>
            <a:off x="799744" y="2450086"/>
            <a:ext cx="1881461" cy="3108192"/>
          </a:xfrm>
          <a:prstGeom prst="rect">
            <a:avLst/>
          </a:prstGeom>
          <a:ln w="38100">
            <a:solidFill>
              <a:srgbClr val="FFC000"/>
            </a:solidFill>
          </a:ln>
        </p:spPr>
      </p:pic>
      <p:cxnSp>
        <p:nvCxnSpPr>
          <p:cNvPr id="12" name="Connector: Elbow 11">
            <a:extLst>
              <a:ext uri="{FF2B5EF4-FFF2-40B4-BE49-F238E27FC236}">
                <a16:creationId xmlns:a16="http://schemas.microsoft.com/office/drawing/2014/main" id="{EC2BE3D3-EA3E-C7AF-0307-B35D47E553C6}"/>
              </a:ext>
            </a:extLst>
          </p:cNvPr>
          <p:cNvCxnSpPr>
            <a:cxnSpLocks/>
            <a:stCxn id="10" idx="3"/>
            <a:endCxn id="4" idx="1"/>
          </p:cNvCxnSpPr>
          <p:nvPr/>
        </p:nvCxnSpPr>
        <p:spPr>
          <a:xfrm flipV="1">
            <a:off x="2681205" y="3303225"/>
            <a:ext cx="797014" cy="700957"/>
          </a:xfrm>
          <a:prstGeom prst="bentConnector3">
            <a:avLst>
              <a:gd name="adj1" fmla="val 50000"/>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645A2F92-DA09-D001-8A09-DCFC3CBFEEDE}"/>
              </a:ext>
            </a:extLst>
          </p:cNvPr>
          <p:cNvSpPr/>
          <p:nvPr/>
        </p:nvSpPr>
        <p:spPr>
          <a:xfrm>
            <a:off x="3629891" y="3502019"/>
            <a:ext cx="314037" cy="57121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Rectangle 22">
            <a:extLst>
              <a:ext uri="{FF2B5EF4-FFF2-40B4-BE49-F238E27FC236}">
                <a16:creationId xmlns:a16="http://schemas.microsoft.com/office/drawing/2014/main" id="{F5091ACB-62FC-0BA9-667B-8C09BB827606}"/>
              </a:ext>
            </a:extLst>
          </p:cNvPr>
          <p:cNvSpPr/>
          <p:nvPr/>
        </p:nvSpPr>
        <p:spPr>
          <a:xfrm>
            <a:off x="3942724" y="3496845"/>
            <a:ext cx="7556549" cy="17922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Slide Number Placeholder 2">
            <a:extLst>
              <a:ext uri="{FF2B5EF4-FFF2-40B4-BE49-F238E27FC236}">
                <a16:creationId xmlns:a16="http://schemas.microsoft.com/office/drawing/2014/main" id="{D489E732-3BF0-7229-93AF-95773445FA89}"/>
              </a:ext>
            </a:extLst>
          </p:cNvPr>
          <p:cNvSpPr>
            <a:spLocks noGrp="1"/>
          </p:cNvSpPr>
          <p:nvPr>
            <p:ph type="sldNum" sz="quarter" idx="12"/>
          </p:nvPr>
        </p:nvSpPr>
        <p:spPr/>
        <p:txBody>
          <a:bodyPr/>
          <a:lstStyle/>
          <a:p>
            <a:fld id="{E87C8226-E26C-4D72-ABF6-F44C134ADDA6}" type="slidenum">
              <a:rPr lang="th-TH" smtClean="0"/>
              <a:t>52</a:t>
            </a:fld>
            <a:endParaRPr lang="th-TH"/>
          </a:p>
        </p:txBody>
      </p:sp>
    </p:spTree>
    <p:extLst>
      <p:ext uri="{BB962C8B-B14F-4D97-AF65-F5344CB8AC3E}">
        <p14:creationId xmlns:p14="http://schemas.microsoft.com/office/powerpoint/2010/main" val="31150814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91449-D9FB-5DF8-B27C-CAEE5C025FF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B1262BB-2E53-FE0D-2C32-1A9F48BE91C8}"/>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Rectangle 14">
            <a:extLst>
              <a:ext uri="{FF2B5EF4-FFF2-40B4-BE49-F238E27FC236}">
                <a16:creationId xmlns:a16="http://schemas.microsoft.com/office/drawing/2014/main" id="{F12DCA54-BDA2-DFA3-A232-83AABC569C6E}"/>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6" name="Straight Connector 15">
            <a:extLst>
              <a:ext uri="{FF2B5EF4-FFF2-40B4-BE49-F238E27FC236}">
                <a16:creationId xmlns:a16="http://schemas.microsoft.com/office/drawing/2014/main" id="{84EE784C-8BDC-DE3B-2CAC-DDCEB3841E01}"/>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8C2FD3D-FFEC-B59A-D169-8BECE89FD16D}"/>
              </a:ext>
            </a:extLst>
          </p:cNvPr>
          <p:cNvSpPr txBox="1"/>
          <p:nvPr/>
        </p:nvSpPr>
        <p:spPr>
          <a:xfrm>
            <a:off x="555295" y="957119"/>
            <a:ext cx="7177000" cy="661207"/>
          </a:xfrm>
          <a:prstGeom prst="rect">
            <a:avLst/>
          </a:prstGeom>
          <a:noFill/>
        </p:spPr>
        <p:txBody>
          <a:bodyPr wrap="square">
            <a:spAutoFit/>
          </a:bodyPr>
          <a:lstStyle/>
          <a:p>
            <a:pPr>
              <a:lnSpc>
                <a:spcPct val="150000"/>
              </a:lnSpc>
            </a:pPr>
            <a:r>
              <a:rPr lang="en-US" sz="28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Zonal Rainfall Raster – Using python code (V2)</a:t>
            </a:r>
          </a:p>
        </p:txBody>
      </p:sp>
      <p:pic>
        <p:nvPicPr>
          <p:cNvPr id="3" name="Picture 2">
            <a:extLst>
              <a:ext uri="{FF2B5EF4-FFF2-40B4-BE49-F238E27FC236}">
                <a16:creationId xmlns:a16="http://schemas.microsoft.com/office/drawing/2014/main" id="{556A886D-7CE6-CD71-944D-9B2DCDD32286}"/>
              </a:ext>
            </a:extLst>
          </p:cNvPr>
          <p:cNvPicPr>
            <a:picLocks noChangeAspect="1"/>
          </p:cNvPicPr>
          <p:nvPr/>
        </p:nvPicPr>
        <p:blipFill>
          <a:blip r:embed="rId3"/>
          <a:srcRect l="18479" t="16138" r="41565" b="5723"/>
          <a:stretch/>
        </p:blipFill>
        <p:spPr>
          <a:xfrm>
            <a:off x="802212" y="1618326"/>
            <a:ext cx="4213133" cy="4634690"/>
          </a:xfrm>
          <a:prstGeom prst="rect">
            <a:avLst/>
          </a:prstGeom>
          <a:ln>
            <a:solidFill>
              <a:schemeClr val="tx1">
                <a:lumMod val="95000"/>
                <a:lumOff val="5000"/>
              </a:schemeClr>
            </a:solidFill>
          </a:ln>
        </p:spPr>
      </p:pic>
      <p:sp>
        <p:nvSpPr>
          <p:cNvPr id="7" name="TextBox 6">
            <a:extLst>
              <a:ext uri="{FF2B5EF4-FFF2-40B4-BE49-F238E27FC236}">
                <a16:creationId xmlns:a16="http://schemas.microsoft.com/office/drawing/2014/main" id="{1A10A82A-1176-8403-1886-ED0EFA4BF01F}"/>
              </a:ext>
            </a:extLst>
          </p:cNvPr>
          <p:cNvSpPr txBox="1"/>
          <p:nvPr/>
        </p:nvSpPr>
        <p:spPr>
          <a:xfrm>
            <a:off x="5182328" y="1702356"/>
            <a:ext cx="5574572" cy="1421992"/>
          </a:xfrm>
          <a:prstGeom prst="rect">
            <a:avLst/>
          </a:prstGeom>
          <a:noFill/>
        </p:spPr>
        <p:txBody>
          <a:bodyPr wrap="square">
            <a:spAutoFit/>
          </a:bodyPr>
          <a:lstStyle/>
          <a:p>
            <a:pPr>
              <a:lnSpc>
                <a:spcPct val="150000"/>
              </a:lnSpc>
            </a:pPr>
            <a:r>
              <a:rPr lang="en-US" sz="2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1. Ctrl + A   (select all)</a:t>
            </a:r>
          </a:p>
          <a:p>
            <a:pPr>
              <a:lnSpc>
                <a:spcPct val="150000"/>
              </a:lnSpc>
            </a:pPr>
            <a:r>
              <a:rPr lang="en-US" sz="2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 Shift + Right click </a:t>
            </a:r>
          </a:p>
          <a:p>
            <a:pPr>
              <a:lnSpc>
                <a:spcPct val="150000"/>
              </a:lnSpc>
            </a:pPr>
            <a:r>
              <a:rPr lang="en-US" sz="2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 Click “Copy as path”</a:t>
            </a:r>
          </a:p>
        </p:txBody>
      </p:sp>
      <p:sp>
        <p:nvSpPr>
          <p:cNvPr id="8" name="Rectangle 7">
            <a:extLst>
              <a:ext uri="{FF2B5EF4-FFF2-40B4-BE49-F238E27FC236}">
                <a16:creationId xmlns:a16="http://schemas.microsoft.com/office/drawing/2014/main" id="{36397AAF-0E7F-A593-6ED1-BCD2E8AFBD9B}"/>
              </a:ext>
            </a:extLst>
          </p:cNvPr>
          <p:cNvSpPr/>
          <p:nvPr/>
        </p:nvSpPr>
        <p:spPr>
          <a:xfrm>
            <a:off x="1477818" y="2484583"/>
            <a:ext cx="1505527" cy="12387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 name="Slide Number Placeholder 3">
            <a:extLst>
              <a:ext uri="{FF2B5EF4-FFF2-40B4-BE49-F238E27FC236}">
                <a16:creationId xmlns:a16="http://schemas.microsoft.com/office/drawing/2014/main" id="{E9A91566-4696-5354-3378-4A8B189297D3}"/>
              </a:ext>
            </a:extLst>
          </p:cNvPr>
          <p:cNvSpPr>
            <a:spLocks noGrp="1"/>
          </p:cNvSpPr>
          <p:nvPr>
            <p:ph type="sldNum" sz="quarter" idx="12"/>
          </p:nvPr>
        </p:nvSpPr>
        <p:spPr/>
        <p:txBody>
          <a:bodyPr/>
          <a:lstStyle/>
          <a:p>
            <a:fld id="{E87C8226-E26C-4D72-ABF6-F44C134ADDA6}" type="slidenum">
              <a:rPr lang="th-TH" smtClean="0"/>
              <a:t>53</a:t>
            </a:fld>
            <a:endParaRPr lang="th-TH"/>
          </a:p>
        </p:txBody>
      </p:sp>
    </p:spTree>
    <p:extLst>
      <p:ext uri="{BB962C8B-B14F-4D97-AF65-F5344CB8AC3E}">
        <p14:creationId xmlns:p14="http://schemas.microsoft.com/office/powerpoint/2010/main" val="1945578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D7478-DFF3-F092-D58B-168E32CC098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0D04D48-83E2-F974-4E56-AD2B93EC1C1A}"/>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Rectangle 14">
            <a:extLst>
              <a:ext uri="{FF2B5EF4-FFF2-40B4-BE49-F238E27FC236}">
                <a16:creationId xmlns:a16="http://schemas.microsoft.com/office/drawing/2014/main" id="{9B97979A-706E-EE84-196D-95FA9CC06659}"/>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6" name="Straight Connector 15">
            <a:extLst>
              <a:ext uri="{FF2B5EF4-FFF2-40B4-BE49-F238E27FC236}">
                <a16:creationId xmlns:a16="http://schemas.microsoft.com/office/drawing/2014/main" id="{5DBA3570-89F4-9BFD-616E-B0C9A4FEF6F5}"/>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8347FCD3-396D-2E2A-DFA9-5B4B267E08D3}"/>
              </a:ext>
            </a:extLst>
          </p:cNvPr>
          <p:cNvPicPr>
            <a:picLocks noChangeAspect="1"/>
          </p:cNvPicPr>
          <p:nvPr/>
        </p:nvPicPr>
        <p:blipFill>
          <a:blip r:embed="rId3"/>
          <a:srcRect b="60962"/>
          <a:stretch/>
        </p:blipFill>
        <p:spPr>
          <a:xfrm>
            <a:off x="435221" y="2037230"/>
            <a:ext cx="11296073" cy="2480478"/>
          </a:xfrm>
          <a:prstGeom prst="rect">
            <a:avLst/>
          </a:prstGeom>
          <a:ln>
            <a:solidFill>
              <a:schemeClr val="tx1"/>
            </a:solidFill>
          </a:ln>
        </p:spPr>
      </p:pic>
      <p:pic>
        <p:nvPicPr>
          <p:cNvPr id="5" name="Picture 4">
            <a:extLst>
              <a:ext uri="{FF2B5EF4-FFF2-40B4-BE49-F238E27FC236}">
                <a16:creationId xmlns:a16="http://schemas.microsoft.com/office/drawing/2014/main" id="{8B5B4A8E-46E5-AF22-038A-9AB617BD424E}"/>
              </a:ext>
            </a:extLst>
          </p:cNvPr>
          <p:cNvPicPr>
            <a:picLocks noChangeAspect="1"/>
          </p:cNvPicPr>
          <p:nvPr/>
        </p:nvPicPr>
        <p:blipFill>
          <a:blip r:embed="rId4"/>
          <a:srcRect l="18634" t="24623" r="76353" b="73159"/>
          <a:stretch/>
        </p:blipFill>
        <p:spPr>
          <a:xfrm>
            <a:off x="435221" y="1202460"/>
            <a:ext cx="1942387" cy="483578"/>
          </a:xfrm>
          <a:prstGeom prst="rect">
            <a:avLst/>
          </a:prstGeom>
          <a:ln w="38100">
            <a:solidFill>
              <a:srgbClr val="00B050"/>
            </a:solidFill>
          </a:ln>
        </p:spPr>
      </p:pic>
      <p:pic>
        <p:nvPicPr>
          <p:cNvPr id="7" name="Picture 6">
            <a:extLst>
              <a:ext uri="{FF2B5EF4-FFF2-40B4-BE49-F238E27FC236}">
                <a16:creationId xmlns:a16="http://schemas.microsoft.com/office/drawing/2014/main" id="{68611B18-5464-F626-88E0-B44DCCE4DC6B}"/>
              </a:ext>
            </a:extLst>
          </p:cNvPr>
          <p:cNvPicPr>
            <a:picLocks noChangeAspect="1"/>
          </p:cNvPicPr>
          <p:nvPr/>
        </p:nvPicPr>
        <p:blipFill>
          <a:blip r:embed="rId4"/>
          <a:srcRect l="18634" t="24623" r="76353" b="73159"/>
          <a:stretch/>
        </p:blipFill>
        <p:spPr>
          <a:xfrm>
            <a:off x="9967010" y="228904"/>
            <a:ext cx="1942387" cy="483578"/>
          </a:xfrm>
          <a:prstGeom prst="rect">
            <a:avLst/>
          </a:prstGeom>
          <a:ln w="38100">
            <a:solidFill>
              <a:srgbClr val="00B050"/>
            </a:solidFill>
          </a:ln>
        </p:spPr>
      </p:pic>
      <p:sp>
        <p:nvSpPr>
          <p:cNvPr id="8" name="TextBox 7">
            <a:extLst>
              <a:ext uri="{FF2B5EF4-FFF2-40B4-BE49-F238E27FC236}">
                <a16:creationId xmlns:a16="http://schemas.microsoft.com/office/drawing/2014/main" id="{AE0DB904-EC4B-33BB-9BB2-719488B867D2}"/>
              </a:ext>
            </a:extLst>
          </p:cNvPr>
          <p:cNvSpPr txBox="1"/>
          <p:nvPr/>
        </p:nvSpPr>
        <p:spPr>
          <a:xfrm>
            <a:off x="2476459" y="1079687"/>
            <a:ext cx="1942387" cy="579967"/>
          </a:xfrm>
          <a:prstGeom prst="rect">
            <a:avLst/>
          </a:prstGeom>
          <a:noFill/>
        </p:spPr>
        <p:txBody>
          <a:bodyPr wrap="square">
            <a:spAutoFit/>
          </a:bodyPr>
          <a:lstStyle/>
          <a:p>
            <a:pPr>
              <a:lnSpc>
                <a:spcPct val="150000"/>
              </a:lnSpc>
            </a:pPr>
            <a:r>
              <a:rPr lang="en-US" sz="2400"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Macro file</a:t>
            </a:r>
          </a:p>
        </p:txBody>
      </p:sp>
      <p:sp>
        <p:nvSpPr>
          <p:cNvPr id="11" name="Rectangle 10">
            <a:extLst>
              <a:ext uri="{FF2B5EF4-FFF2-40B4-BE49-F238E27FC236}">
                <a16:creationId xmlns:a16="http://schemas.microsoft.com/office/drawing/2014/main" id="{33E20BF1-1602-1473-56C5-4B0F6908179B}"/>
              </a:ext>
            </a:extLst>
          </p:cNvPr>
          <p:cNvSpPr/>
          <p:nvPr/>
        </p:nvSpPr>
        <p:spPr>
          <a:xfrm>
            <a:off x="914400" y="3447472"/>
            <a:ext cx="3971636" cy="40409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Rectangle 12">
            <a:extLst>
              <a:ext uri="{FF2B5EF4-FFF2-40B4-BE49-F238E27FC236}">
                <a16:creationId xmlns:a16="http://schemas.microsoft.com/office/drawing/2014/main" id="{7BA55EEF-069A-CF7C-8871-112B88392B2D}"/>
              </a:ext>
            </a:extLst>
          </p:cNvPr>
          <p:cNvSpPr/>
          <p:nvPr/>
        </p:nvSpPr>
        <p:spPr>
          <a:xfrm>
            <a:off x="6096000" y="3470563"/>
            <a:ext cx="323274" cy="20551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TextBox 17">
            <a:extLst>
              <a:ext uri="{FF2B5EF4-FFF2-40B4-BE49-F238E27FC236}">
                <a16:creationId xmlns:a16="http://schemas.microsoft.com/office/drawing/2014/main" id="{198CC675-8B16-4748-15E3-723D377736BA}"/>
              </a:ext>
            </a:extLst>
          </p:cNvPr>
          <p:cNvSpPr txBox="1"/>
          <p:nvPr/>
        </p:nvSpPr>
        <p:spPr>
          <a:xfrm>
            <a:off x="5640722" y="1561655"/>
            <a:ext cx="2598114" cy="498663"/>
          </a:xfrm>
          <a:prstGeom prst="rect">
            <a:avLst/>
          </a:prstGeom>
          <a:noFill/>
        </p:spPr>
        <p:txBody>
          <a:bodyPr wrap="square">
            <a:spAutoFit/>
          </a:bodyPr>
          <a:lstStyle/>
          <a:p>
            <a:pPr>
              <a:lnSpc>
                <a:spcPct val="150000"/>
              </a:lnSpc>
            </a:pPr>
            <a:r>
              <a:rPr lang="en-US" sz="2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Define parameter from</a:t>
            </a:r>
          </a:p>
        </p:txBody>
      </p:sp>
      <p:cxnSp>
        <p:nvCxnSpPr>
          <p:cNvPr id="19" name="Connector: Elbow 18">
            <a:extLst>
              <a:ext uri="{FF2B5EF4-FFF2-40B4-BE49-F238E27FC236}">
                <a16:creationId xmlns:a16="http://schemas.microsoft.com/office/drawing/2014/main" id="{0FAF2474-78CA-7A2B-63B3-6E7340BEAE5F}"/>
              </a:ext>
            </a:extLst>
          </p:cNvPr>
          <p:cNvCxnSpPr>
            <a:cxnSpLocks/>
            <a:stCxn id="13" idx="0"/>
            <a:endCxn id="18" idx="2"/>
          </p:cNvCxnSpPr>
          <p:nvPr/>
        </p:nvCxnSpPr>
        <p:spPr>
          <a:xfrm rot="5400000" flipH="1" flipV="1">
            <a:off x="5893586" y="2424370"/>
            <a:ext cx="1410245" cy="682142"/>
          </a:xfrm>
          <a:prstGeom prst="bentConnector3">
            <a:avLst>
              <a:gd name="adj1" fmla="val 50000"/>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A5BCC45F-0385-9BC9-2946-A42D4A96FAAA}"/>
              </a:ext>
            </a:extLst>
          </p:cNvPr>
          <p:cNvCxnSpPr>
            <a:cxnSpLocks/>
            <a:stCxn id="18" idx="3"/>
            <a:endCxn id="11" idx="0"/>
          </p:cNvCxnSpPr>
          <p:nvPr/>
        </p:nvCxnSpPr>
        <p:spPr>
          <a:xfrm flipH="1">
            <a:off x="2900218" y="1810987"/>
            <a:ext cx="5338618" cy="1636485"/>
          </a:xfrm>
          <a:prstGeom prst="bentConnector4">
            <a:avLst>
              <a:gd name="adj1" fmla="val -4282"/>
              <a:gd name="adj2" fmla="val -10110"/>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43AE048-0B54-82BD-5C59-2F19B8DFC218}"/>
              </a:ext>
            </a:extLst>
          </p:cNvPr>
          <p:cNvSpPr/>
          <p:nvPr/>
        </p:nvSpPr>
        <p:spPr>
          <a:xfrm>
            <a:off x="7129127" y="3470563"/>
            <a:ext cx="2328909" cy="676564"/>
          </a:xfrm>
          <a:prstGeom prst="rect">
            <a:avLst/>
          </a:prstGeom>
          <a:noFill/>
          <a:ln w="190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solidFill>
                <a:srgbClr val="7030A0"/>
              </a:solidFill>
            </a:endParaRPr>
          </a:p>
        </p:txBody>
      </p:sp>
      <p:sp>
        <p:nvSpPr>
          <p:cNvPr id="32" name="TextBox 31">
            <a:extLst>
              <a:ext uri="{FF2B5EF4-FFF2-40B4-BE49-F238E27FC236}">
                <a16:creationId xmlns:a16="http://schemas.microsoft.com/office/drawing/2014/main" id="{ECC6E634-3E77-2234-3750-6F0BB9486B52}"/>
              </a:ext>
            </a:extLst>
          </p:cNvPr>
          <p:cNvSpPr txBox="1"/>
          <p:nvPr/>
        </p:nvSpPr>
        <p:spPr>
          <a:xfrm>
            <a:off x="5935579" y="4531363"/>
            <a:ext cx="2598114" cy="1156086"/>
          </a:xfrm>
          <a:prstGeom prst="rect">
            <a:avLst/>
          </a:prstGeom>
          <a:noFill/>
        </p:spPr>
        <p:txBody>
          <a:bodyPr wrap="square">
            <a:spAutoFit/>
          </a:bodyPr>
          <a:lstStyle/>
          <a:p>
            <a:pPr>
              <a:lnSpc>
                <a:spcPct val="150000"/>
              </a:lnSpc>
              <a:tabLst>
                <a:tab pos="1081088" algn="l"/>
              </a:tabLst>
            </a:pPr>
            <a:r>
              <a:rPr lang="en-US" sz="1600"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Station Start	= ………..</a:t>
            </a:r>
          </a:p>
          <a:p>
            <a:pPr>
              <a:lnSpc>
                <a:spcPct val="150000"/>
              </a:lnSpc>
              <a:tabLst>
                <a:tab pos="1081088" algn="l"/>
              </a:tabLst>
            </a:pPr>
            <a:r>
              <a:rPr lang="en-US" sz="1600"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Run Start      	= ………..</a:t>
            </a:r>
          </a:p>
          <a:p>
            <a:pPr>
              <a:lnSpc>
                <a:spcPct val="150000"/>
              </a:lnSpc>
              <a:tabLst>
                <a:tab pos="1081088" algn="l"/>
              </a:tabLst>
            </a:pPr>
            <a:r>
              <a:rPr lang="en-US" sz="1600"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Round 	= ………</a:t>
            </a:r>
          </a:p>
        </p:txBody>
      </p:sp>
      <p:sp>
        <p:nvSpPr>
          <p:cNvPr id="33" name="TextBox 32">
            <a:extLst>
              <a:ext uri="{FF2B5EF4-FFF2-40B4-BE49-F238E27FC236}">
                <a16:creationId xmlns:a16="http://schemas.microsoft.com/office/drawing/2014/main" id="{1BC653D6-AF6D-A001-4EAD-183049DEC41E}"/>
              </a:ext>
            </a:extLst>
          </p:cNvPr>
          <p:cNvSpPr txBox="1"/>
          <p:nvPr/>
        </p:nvSpPr>
        <p:spPr>
          <a:xfrm>
            <a:off x="8969537" y="4517708"/>
            <a:ext cx="2598114" cy="786754"/>
          </a:xfrm>
          <a:prstGeom prst="rect">
            <a:avLst/>
          </a:prstGeom>
          <a:noFill/>
        </p:spPr>
        <p:txBody>
          <a:bodyPr wrap="square">
            <a:spAutoFit/>
          </a:bodyPr>
          <a:lstStyle/>
          <a:p>
            <a:pPr>
              <a:lnSpc>
                <a:spcPct val="150000"/>
              </a:lnSpc>
              <a:tabLst>
                <a:tab pos="1163638" algn="l"/>
              </a:tabLst>
            </a:pPr>
            <a:r>
              <a:rPr lang="en-US" sz="1600"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Station Stop 	= ………. </a:t>
            </a:r>
          </a:p>
          <a:p>
            <a:pPr>
              <a:lnSpc>
                <a:spcPct val="150000"/>
              </a:lnSpc>
              <a:tabLst>
                <a:tab pos="1163638" algn="l"/>
              </a:tabLst>
            </a:pPr>
            <a:r>
              <a:rPr lang="en-US" sz="1600" dirty="0">
                <a:ln w="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Run Stop 	= ……….</a:t>
            </a:r>
          </a:p>
        </p:txBody>
      </p:sp>
      <p:sp>
        <p:nvSpPr>
          <p:cNvPr id="2" name="Slide Number Placeholder 1">
            <a:extLst>
              <a:ext uri="{FF2B5EF4-FFF2-40B4-BE49-F238E27FC236}">
                <a16:creationId xmlns:a16="http://schemas.microsoft.com/office/drawing/2014/main" id="{A6A37E65-4322-1B7B-8243-91CE5FEBC5A2}"/>
              </a:ext>
            </a:extLst>
          </p:cNvPr>
          <p:cNvSpPr>
            <a:spLocks noGrp="1"/>
          </p:cNvSpPr>
          <p:nvPr>
            <p:ph type="sldNum" sz="quarter" idx="12"/>
          </p:nvPr>
        </p:nvSpPr>
        <p:spPr/>
        <p:txBody>
          <a:bodyPr/>
          <a:lstStyle/>
          <a:p>
            <a:fld id="{E87C8226-E26C-4D72-ABF6-F44C134ADDA6}" type="slidenum">
              <a:rPr lang="th-TH" smtClean="0"/>
              <a:t>54</a:t>
            </a:fld>
            <a:endParaRPr lang="th-TH"/>
          </a:p>
        </p:txBody>
      </p:sp>
      <p:sp>
        <p:nvSpPr>
          <p:cNvPr id="4" name="TextBox 3">
            <a:extLst>
              <a:ext uri="{FF2B5EF4-FFF2-40B4-BE49-F238E27FC236}">
                <a16:creationId xmlns:a16="http://schemas.microsoft.com/office/drawing/2014/main" id="{3A7516EC-D00F-9E6D-1EB2-5B045328F4B9}"/>
              </a:ext>
            </a:extLst>
          </p:cNvPr>
          <p:cNvSpPr txBox="1"/>
          <p:nvPr/>
        </p:nvSpPr>
        <p:spPr>
          <a:xfrm>
            <a:off x="849538" y="3735908"/>
            <a:ext cx="2598114" cy="498663"/>
          </a:xfrm>
          <a:prstGeom prst="rect">
            <a:avLst/>
          </a:prstGeom>
          <a:noFill/>
        </p:spPr>
        <p:txBody>
          <a:bodyPr wrap="square">
            <a:spAutoFit/>
          </a:bodyPr>
          <a:lstStyle/>
          <a:p>
            <a:pPr>
              <a:lnSpc>
                <a:spcPct val="150000"/>
              </a:lnSpc>
            </a:pPr>
            <a:r>
              <a:rPr lang="en-US" sz="20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from slide 52</a:t>
            </a:r>
          </a:p>
        </p:txBody>
      </p:sp>
    </p:spTree>
    <p:extLst>
      <p:ext uri="{BB962C8B-B14F-4D97-AF65-F5344CB8AC3E}">
        <p14:creationId xmlns:p14="http://schemas.microsoft.com/office/powerpoint/2010/main" val="30928136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C83E7-0CA4-31A5-14DD-016ADDABB6A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8DECFA3-DA99-14DA-F680-4D0C0084A1B0}"/>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Rectangle 14">
            <a:extLst>
              <a:ext uri="{FF2B5EF4-FFF2-40B4-BE49-F238E27FC236}">
                <a16:creationId xmlns:a16="http://schemas.microsoft.com/office/drawing/2014/main" id="{407D04A0-A283-99AE-5EC0-D17700E40D44}"/>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6" name="Straight Connector 15">
            <a:extLst>
              <a:ext uri="{FF2B5EF4-FFF2-40B4-BE49-F238E27FC236}">
                <a16:creationId xmlns:a16="http://schemas.microsoft.com/office/drawing/2014/main" id="{EF59C6F0-5FBB-3B15-D7BD-B0DF2C45CF66}"/>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CD45ADB-FF97-56F0-6B6C-9FE0B1763152}"/>
              </a:ext>
            </a:extLst>
          </p:cNvPr>
          <p:cNvPicPr>
            <a:picLocks noChangeAspect="1"/>
          </p:cNvPicPr>
          <p:nvPr/>
        </p:nvPicPr>
        <p:blipFill>
          <a:blip r:embed="rId3"/>
          <a:srcRect l="18634" t="24623" r="76353" b="73159"/>
          <a:stretch/>
        </p:blipFill>
        <p:spPr>
          <a:xfrm>
            <a:off x="435221" y="1202460"/>
            <a:ext cx="1942387" cy="483578"/>
          </a:xfrm>
          <a:prstGeom prst="rect">
            <a:avLst/>
          </a:prstGeom>
          <a:ln w="38100">
            <a:solidFill>
              <a:srgbClr val="00B050"/>
            </a:solidFill>
          </a:ln>
        </p:spPr>
      </p:pic>
      <p:pic>
        <p:nvPicPr>
          <p:cNvPr id="7" name="Picture 6">
            <a:extLst>
              <a:ext uri="{FF2B5EF4-FFF2-40B4-BE49-F238E27FC236}">
                <a16:creationId xmlns:a16="http://schemas.microsoft.com/office/drawing/2014/main" id="{CE728CAF-AFCC-1442-8F9D-0F281CCCF0FF}"/>
              </a:ext>
            </a:extLst>
          </p:cNvPr>
          <p:cNvPicPr>
            <a:picLocks noChangeAspect="1"/>
          </p:cNvPicPr>
          <p:nvPr/>
        </p:nvPicPr>
        <p:blipFill>
          <a:blip r:embed="rId3"/>
          <a:srcRect l="18634" t="24623" r="76353" b="73159"/>
          <a:stretch/>
        </p:blipFill>
        <p:spPr>
          <a:xfrm>
            <a:off x="9967010" y="228904"/>
            <a:ext cx="1942387" cy="483578"/>
          </a:xfrm>
          <a:prstGeom prst="rect">
            <a:avLst/>
          </a:prstGeom>
          <a:ln w="38100">
            <a:solidFill>
              <a:srgbClr val="00B050"/>
            </a:solidFill>
          </a:ln>
        </p:spPr>
      </p:pic>
      <p:sp>
        <p:nvSpPr>
          <p:cNvPr id="8" name="TextBox 7">
            <a:extLst>
              <a:ext uri="{FF2B5EF4-FFF2-40B4-BE49-F238E27FC236}">
                <a16:creationId xmlns:a16="http://schemas.microsoft.com/office/drawing/2014/main" id="{D4029EB1-F75A-B739-B009-360C2FA98ACB}"/>
              </a:ext>
            </a:extLst>
          </p:cNvPr>
          <p:cNvSpPr txBox="1"/>
          <p:nvPr/>
        </p:nvSpPr>
        <p:spPr>
          <a:xfrm>
            <a:off x="2476459" y="1079687"/>
            <a:ext cx="1942387" cy="579967"/>
          </a:xfrm>
          <a:prstGeom prst="rect">
            <a:avLst/>
          </a:prstGeom>
          <a:noFill/>
        </p:spPr>
        <p:txBody>
          <a:bodyPr wrap="square">
            <a:spAutoFit/>
          </a:bodyPr>
          <a:lstStyle/>
          <a:p>
            <a:pPr>
              <a:lnSpc>
                <a:spcPct val="150000"/>
              </a:lnSpc>
            </a:pPr>
            <a:r>
              <a:rPr lang="en-US" sz="2400"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Macro file</a:t>
            </a:r>
          </a:p>
        </p:txBody>
      </p:sp>
      <p:sp>
        <p:nvSpPr>
          <p:cNvPr id="2" name="Slide Number Placeholder 1">
            <a:extLst>
              <a:ext uri="{FF2B5EF4-FFF2-40B4-BE49-F238E27FC236}">
                <a16:creationId xmlns:a16="http://schemas.microsoft.com/office/drawing/2014/main" id="{55F4E5C7-4209-14CC-F974-340B256A9214}"/>
              </a:ext>
            </a:extLst>
          </p:cNvPr>
          <p:cNvSpPr>
            <a:spLocks noGrp="1"/>
          </p:cNvSpPr>
          <p:nvPr>
            <p:ph type="sldNum" sz="quarter" idx="12"/>
          </p:nvPr>
        </p:nvSpPr>
        <p:spPr/>
        <p:txBody>
          <a:bodyPr/>
          <a:lstStyle/>
          <a:p>
            <a:fld id="{E87C8226-E26C-4D72-ABF6-F44C134ADDA6}" type="slidenum">
              <a:rPr lang="th-TH" smtClean="0"/>
              <a:t>55</a:t>
            </a:fld>
            <a:endParaRPr lang="th-TH"/>
          </a:p>
        </p:txBody>
      </p:sp>
      <p:pic>
        <p:nvPicPr>
          <p:cNvPr id="3" name="Picture 2">
            <a:extLst>
              <a:ext uri="{FF2B5EF4-FFF2-40B4-BE49-F238E27FC236}">
                <a16:creationId xmlns:a16="http://schemas.microsoft.com/office/drawing/2014/main" id="{00977D64-0CC0-FE11-51FC-1D3878E61B1C}"/>
              </a:ext>
            </a:extLst>
          </p:cNvPr>
          <p:cNvPicPr>
            <a:picLocks noChangeAspect="1"/>
          </p:cNvPicPr>
          <p:nvPr/>
        </p:nvPicPr>
        <p:blipFill>
          <a:blip r:embed="rId4"/>
          <a:srcRect l="53992" b="60962"/>
          <a:stretch/>
        </p:blipFill>
        <p:spPr>
          <a:xfrm>
            <a:off x="568050" y="1924622"/>
            <a:ext cx="5197144" cy="2480478"/>
          </a:xfrm>
          <a:prstGeom prst="rect">
            <a:avLst/>
          </a:prstGeom>
          <a:ln>
            <a:solidFill>
              <a:schemeClr val="tx1"/>
            </a:solidFill>
          </a:ln>
        </p:spPr>
      </p:pic>
      <p:sp>
        <p:nvSpPr>
          <p:cNvPr id="6" name="Rectangle 5">
            <a:extLst>
              <a:ext uri="{FF2B5EF4-FFF2-40B4-BE49-F238E27FC236}">
                <a16:creationId xmlns:a16="http://schemas.microsoft.com/office/drawing/2014/main" id="{0FB85013-8D19-6506-8A15-80CB9EADAA5F}"/>
              </a:ext>
            </a:extLst>
          </p:cNvPr>
          <p:cNvSpPr/>
          <p:nvPr/>
        </p:nvSpPr>
        <p:spPr>
          <a:xfrm>
            <a:off x="1639422" y="3813749"/>
            <a:ext cx="661986" cy="125558"/>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cxnSp>
        <p:nvCxnSpPr>
          <p:cNvPr id="10" name="Connector: Elbow 9">
            <a:extLst>
              <a:ext uri="{FF2B5EF4-FFF2-40B4-BE49-F238E27FC236}">
                <a16:creationId xmlns:a16="http://schemas.microsoft.com/office/drawing/2014/main" id="{2DDBA78A-5BBE-8A23-2671-98F93F51371A}"/>
              </a:ext>
            </a:extLst>
          </p:cNvPr>
          <p:cNvCxnSpPr>
            <a:cxnSpLocks/>
            <a:stCxn id="6" idx="1"/>
            <a:endCxn id="23" idx="1"/>
          </p:cNvCxnSpPr>
          <p:nvPr/>
        </p:nvCxnSpPr>
        <p:spPr>
          <a:xfrm rot="10800000" flipV="1">
            <a:off x="795866" y="3876528"/>
            <a:ext cx="843556" cy="1231116"/>
          </a:xfrm>
          <a:prstGeom prst="bentConnector3">
            <a:avLst>
              <a:gd name="adj1" fmla="val 127100"/>
            </a:avLst>
          </a:prstGeom>
          <a:ln w="2857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538070F-7B4E-0495-D390-3ECC7F6B6D8A}"/>
              </a:ext>
            </a:extLst>
          </p:cNvPr>
          <p:cNvSpPr txBox="1"/>
          <p:nvPr/>
        </p:nvSpPr>
        <p:spPr>
          <a:xfrm>
            <a:off x="795866" y="4627480"/>
            <a:ext cx="2598114" cy="960328"/>
          </a:xfrm>
          <a:prstGeom prst="rect">
            <a:avLst/>
          </a:prstGeom>
          <a:noFill/>
        </p:spPr>
        <p:txBody>
          <a:bodyPr wrap="square">
            <a:spAutoFit/>
          </a:bodyPr>
          <a:lstStyle/>
          <a:p>
            <a:pPr>
              <a:lnSpc>
                <a:spcPct val="150000"/>
              </a:lnSpc>
            </a:pPr>
            <a:r>
              <a:rPr lang="en-US" sz="2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From slide 53</a:t>
            </a:r>
          </a:p>
          <a:p>
            <a:pPr>
              <a:lnSpc>
                <a:spcPct val="150000"/>
              </a:lnSpc>
            </a:pPr>
            <a:r>
              <a:rPr lang="en-US" sz="2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(Paste path of file) </a:t>
            </a:r>
          </a:p>
        </p:txBody>
      </p:sp>
      <p:pic>
        <p:nvPicPr>
          <p:cNvPr id="30" name="Picture 29">
            <a:extLst>
              <a:ext uri="{FF2B5EF4-FFF2-40B4-BE49-F238E27FC236}">
                <a16:creationId xmlns:a16="http://schemas.microsoft.com/office/drawing/2014/main" id="{1A1AF343-14CE-1050-4E1E-30CE236B6000}"/>
              </a:ext>
            </a:extLst>
          </p:cNvPr>
          <p:cNvPicPr>
            <a:picLocks noChangeAspect="1"/>
          </p:cNvPicPr>
          <p:nvPr/>
        </p:nvPicPr>
        <p:blipFill>
          <a:blip r:embed="rId5"/>
          <a:srcRect l="48684" t="20555" r="7657" b="10379"/>
          <a:stretch/>
        </p:blipFill>
        <p:spPr>
          <a:xfrm>
            <a:off x="7418835" y="1924622"/>
            <a:ext cx="4490562" cy="3995823"/>
          </a:xfrm>
          <a:prstGeom prst="rect">
            <a:avLst/>
          </a:prstGeom>
          <a:ln>
            <a:solidFill>
              <a:schemeClr val="tx1"/>
            </a:solidFill>
          </a:ln>
        </p:spPr>
      </p:pic>
      <p:sp>
        <p:nvSpPr>
          <p:cNvPr id="32" name="Arrow: Right 31">
            <a:extLst>
              <a:ext uri="{FF2B5EF4-FFF2-40B4-BE49-F238E27FC236}">
                <a16:creationId xmlns:a16="http://schemas.microsoft.com/office/drawing/2014/main" id="{6787E627-9F60-8872-EE58-28DD0E05E269}"/>
              </a:ext>
            </a:extLst>
          </p:cNvPr>
          <p:cNvSpPr/>
          <p:nvPr/>
        </p:nvSpPr>
        <p:spPr>
          <a:xfrm>
            <a:off x="6175962" y="2968265"/>
            <a:ext cx="832104"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646062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1F00-3A3D-0FE8-FCBC-A0DEB6FBE96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524367B-2E7C-DB2B-1D22-070BA5EC2EAD}"/>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 name="Rectangle 14">
            <a:extLst>
              <a:ext uri="{FF2B5EF4-FFF2-40B4-BE49-F238E27FC236}">
                <a16:creationId xmlns:a16="http://schemas.microsoft.com/office/drawing/2014/main" id="{957B9585-C974-BD09-EF41-68144867E86F}"/>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16" name="Straight Connector 15">
            <a:extLst>
              <a:ext uri="{FF2B5EF4-FFF2-40B4-BE49-F238E27FC236}">
                <a16:creationId xmlns:a16="http://schemas.microsoft.com/office/drawing/2014/main" id="{99373461-4693-BE24-14A3-D4F58ACAAD5A}"/>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46181BF-833B-0649-1897-958770EC5148}"/>
              </a:ext>
            </a:extLst>
          </p:cNvPr>
          <p:cNvPicPr>
            <a:picLocks noChangeAspect="1"/>
          </p:cNvPicPr>
          <p:nvPr/>
        </p:nvPicPr>
        <p:blipFill>
          <a:blip r:embed="rId3"/>
          <a:srcRect l="18634" t="24623" r="76353" b="73159"/>
          <a:stretch/>
        </p:blipFill>
        <p:spPr>
          <a:xfrm>
            <a:off x="435221" y="1202460"/>
            <a:ext cx="1942387" cy="483578"/>
          </a:xfrm>
          <a:prstGeom prst="rect">
            <a:avLst/>
          </a:prstGeom>
          <a:ln w="38100">
            <a:solidFill>
              <a:srgbClr val="00B050"/>
            </a:solidFill>
          </a:ln>
        </p:spPr>
      </p:pic>
      <p:pic>
        <p:nvPicPr>
          <p:cNvPr id="7" name="Picture 6">
            <a:extLst>
              <a:ext uri="{FF2B5EF4-FFF2-40B4-BE49-F238E27FC236}">
                <a16:creationId xmlns:a16="http://schemas.microsoft.com/office/drawing/2014/main" id="{BEDA29D6-8823-C0A7-A99D-1B99D1EE8E77}"/>
              </a:ext>
            </a:extLst>
          </p:cNvPr>
          <p:cNvPicPr>
            <a:picLocks noChangeAspect="1"/>
          </p:cNvPicPr>
          <p:nvPr/>
        </p:nvPicPr>
        <p:blipFill>
          <a:blip r:embed="rId3"/>
          <a:srcRect l="18634" t="24623" r="76353" b="73159"/>
          <a:stretch/>
        </p:blipFill>
        <p:spPr>
          <a:xfrm>
            <a:off x="9967010" y="228904"/>
            <a:ext cx="1942387" cy="483578"/>
          </a:xfrm>
          <a:prstGeom prst="rect">
            <a:avLst/>
          </a:prstGeom>
          <a:ln w="38100">
            <a:solidFill>
              <a:srgbClr val="00B050"/>
            </a:solidFill>
          </a:ln>
        </p:spPr>
      </p:pic>
      <p:sp>
        <p:nvSpPr>
          <p:cNvPr id="8" name="TextBox 7">
            <a:extLst>
              <a:ext uri="{FF2B5EF4-FFF2-40B4-BE49-F238E27FC236}">
                <a16:creationId xmlns:a16="http://schemas.microsoft.com/office/drawing/2014/main" id="{08A8B389-DB26-B892-9423-24B63FB91F80}"/>
              </a:ext>
            </a:extLst>
          </p:cNvPr>
          <p:cNvSpPr txBox="1"/>
          <p:nvPr/>
        </p:nvSpPr>
        <p:spPr>
          <a:xfrm>
            <a:off x="2476459" y="1079687"/>
            <a:ext cx="1942387" cy="579967"/>
          </a:xfrm>
          <a:prstGeom prst="rect">
            <a:avLst/>
          </a:prstGeom>
          <a:noFill/>
        </p:spPr>
        <p:txBody>
          <a:bodyPr wrap="square">
            <a:spAutoFit/>
          </a:bodyPr>
          <a:lstStyle/>
          <a:p>
            <a:pPr>
              <a:lnSpc>
                <a:spcPct val="150000"/>
              </a:lnSpc>
            </a:pPr>
            <a:r>
              <a:rPr lang="en-US" sz="2400" dirty="0">
                <a:ln w="0"/>
                <a:solidFill>
                  <a:srgbClr val="00B05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Macro file</a:t>
            </a:r>
          </a:p>
        </p:txBody>
      </p:sp>
      <p:sp>
        <p:nvSpPr>
          <p:cNvPr id="2" name="Slide Number Placeholder 1">
            <a:extLst>
              <a:ext uri="{FF2B5EF4-FFF2-40B4-BE49-F238E27FC236}">
                <a16:creationId xmlns:a16="http://schemas.microsoft.com/office/drawing/2014/main" id="{B44C9911-31B2-0FC7-9CF8-765541B12540}"/>
              </a:ext>
            </a:extLst>
          </p:cNvPr>
          <p:cNvSpPr>
            <a:spLocks noGrp="1"/>
          </p:cNvSpPr>
          <p:nvPr>
            <p:ph type="sldNum" sz="quarter" idx="12"/>
          </p:nvPr>
        </p:nvSpPr>
        <p:spPr/>
        <p:txBody>
          <a:bodyPr/>
          <a:lstStyle/>
          <a:p>
            <a:fld id="{E87C8226-E26C-4D72-ABF6-F44C134ADDA6}" type="slidenum">
              <a:rPr lang="th-TH" smtClean="0"/>
              <a:t>56</a:t>
            </a:fld>
            <a:endParaRPr lang="th-TH"/>
          </a:p>
        </p:txBody>
      </p:sp>
      <p:pic>
        <p:nvPicPr>
          <p:cNvPr id="9" name="Picture 8">
            <a:extLst>
              <a:ext uri="{FF2B5EF4-FFF2-40B4-BE49-F238E27FC236}">
                <a16:creationId xmlns:a16="http://schemas.microsoft.com/office/drawing/2014/main" id="{971B7EF0-A46D-8352-4295-50723C49E077}"/>
              </a:ext>
            </a:extLst>
          </p:cNvPr>
          <p:cNvPicPr>
            <a:picLocks noChangeAspect="1"/>
          </p:cNvPicPr>
          <p:nvPr/>
        </p:nvPicPr>
        <p:blipFill>
          <a:blip r:embed="rId4"/>
          <a:srcRect r="10781" b="64722"/>
          <a:stretch/>
        </p:blipFill>
        <p:spPr>
          <a:xfrm>
            <a:off x="657225" y="2047147"/>
            <a:ext cx="10877550" cy="2419350"/>
          </a:xfrm>
          <a:prstGeom prst="rect">
            <a:avLst/>
          </a:prstGeom>
          <a:ln>
            <a:solidFill>
              <a:schemeClr val="tx1"/>
            </a:solidFill>
          </a:ln>
        </p:spPr>
      </p:pic>
      <p:sp>
        <p:nvSpPr>
          <p:cNvPr id="11" name="Rectangle 10">
            <a:extLst>
              <a:ext uri="{FF2B5EF4-FFF2-40B4-BE49-F238E27FC236}">
                <a16:creationId xmlns:a16="http://schemas.microsoft.com/office/drawing/2014/main" id="{742B022B-63BE-E66C-DA1E-72FC9EC7150E}"/>
              </a:ext>
            </a:extLst>
          </p:cNvPr>
          <p:cNvSpPr/>
          <p:nvPr/>
        </p:nvSpPr>
        <p:spPr>
          <a:xfrm>
            <a:off x="7716372" y="3454591"/>
            <a:ext cx="551328" cy="46970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94150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5E68B0-A4E0-284E-B1D0-E63A97CF4983}"/>
              </a:ext>
            </a:extLst>
          </p:cNvPr>
          <p:cNvSpPr>
            <a:spLocks noGrp="1"/>
          </p:cNvSpPr>
          <p:nvPr>
            <p:ph type="sldNum" sz="quarter" idx="12"/>
          </p:nvPr>
        </p:nvSpPr>
        <p:spPr/>
        <p:txBody>
          <a:bodyPr/>
          <a:lstStyle/>
          <a:p>
            <a:fld id="{E87C8226-E26C-4D72-ABF6-F44C134ADDA6}" type="slidenum">
              <a:rPr lang="th-TH" smtClean="0"/>
              <a:t>57</a:t>
            </a:fld>
            <a:endParaRPr lang="th-TH"/>
          </a:p>
        </p:txBody>
      </p:sp>
      <p:pic>
        <p:nvPicPr>
          <p:cNvPr id="6" name="Picture 5">
            <a:extLst>
              <a:ext uri="{FF2B5EF4-FFF2-40B4-BE49-F238E27FC236}">
                <a16:creationId xmlns:a16="http://schemas.microsoft.com/office/drawing/2014/main" id="{72CF97BE-0208-6CF8-AE23-D7E5CB5EC307}"/>
              </a:ext>
            </a:extLst>
          </p:cNvPr>
          <p:cNvPicPr>
            <a:picLocks noChangeAspect="1"/>
          </p:cNvPicPr>
          <p:nvPr/>
        </p:nvPicPr>
        <p:blipFill>
          <a:blip r:embed="rId2"/>
          <a:srcRect b="6290"/>
          <a:stretch/>
        </p:blipFill>
        <p:spPr>
          <a:xfrm>
            <a:off x="1682716" y="1273262"/>
            <a:ext cx="8505725" cy="4483516"/>
          </a:xfrm>
          <a:prstGeom prst="rect">
            <a:avLst/>
          </a:prstGeom>
          <a:ln>
            <a:solidFill>
              <a:schemeClr val="tx1"/>
            </a:solidFill>
          </a:ln>
        </p:spPr>
      </p:pic>
      <p:sp>
        <p:nvSpPr>
          <p:cNvPr id="7" name="Rectangle 6">
            <a:extLst>
              <a:ext uri="{FF2B5EF4-FFF2-40B4-BE49-F238E27FC236}">
                <a16:creationId xmlns:a16="http://schemas.microsoft.com/office/drawing/2014/main" id="{C6C51C70-A540-DFBD-EE0A-875598E4C676}"/>
              </a:ext>
            </a:extLst>
          </p:cNvPr>
          <p:cNvSpPr/>
          <p:nvPr/>
        </p:nvSpPr>
        <p:spPr>
          <a:xfrm>
            <a:off x="24" y="-51486"/>
            <a:ext cx="5935555" cy="1044358"/>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 name="Rectangle 7">
            <a:extLst>
              <a:ext uri="{FF2B5EF4-FFF2-40B4-BE49-F238E27FC236}">
                <a16:creationId xmlns:a16="http://schemas.microsoft.com/office/drawing/2014/main" id="{7EB12934-8C3D-8097-E885-D7F1EB3E1648}"/>
              </a:ext>
            </a:extLst>
          </p:cNvPr>
          <p:cNvSpPr/>
          <p:nvPr/>
        </p:nvSpPr>
        <p:spPr>
          <a:xfrm>
            <a:off x="282603" y="76542"/>
            <a:ext cx="5482591" cy="830997"/>
          </a:xfrm>
          <a:prstGeom prst="rect">
            <a:avLst/>
          </a:prstGeom>
          <a:noFill/>
        </p:spPr>
        <p:txBody>
          <a:bodyPr wrap="none" lIns="91440" tIns="45720" rIns="91440" bIns="45720">
            <a:spAutoFit/>
          </a:bodyPr>
          <a:lstStyle/>
          <a:p>
            <a:pPr marL="0" lvl="1"/>
            <a:r>
              <a:rPr lang="en-US" sz="4800" dirty="0">
                <a:solidFill>
                  <a:schemeClr val="bg1"/>
                </a:solidFill>
                <a:latin typeface="Times New Roman" panose="02020603050405020304" pitchFamily="18" charset="0"/>
                <a:cs typeface="Times New Roman" panose="02020603050405020304" pitchFamily="18" charset="0"/>
              </a:rPr>
              <a:t>Zonal Rainfall Raster</a:t>
            </a:r>
          </a:p>
        </p:txBody>
      </p:sp>
      <p:cxnSp>
        <p:nvCxnSpPr>
          <p:cNvPr id="9" name="Straight Connector 8">
            <a:extLst>
              <a:ext uri="{FF2B5EF4-FFF2-40B4-BE49-F238E27FC236}">
                <a16:creationId xmlns:a16="http://schemas.microsoft.com/office/drawing/2014/main" id="{B6120F1E-E8AE-BCE3-3208-8D856A23AB4E}"/>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852600D-8779-BBE3-E923-E2A6A0DC427A}"/>
              </a:ext>
            </a:extLst>
          </p:cNvPr>
          <p:cNvPicPr>
            <a:picLocks noChangeAspect="1"/>
          </p:cNvPicPr>
          <p:nvPr/>
        </p:nvPicPr>
        <p:blipFill>
          <a:blip r:embed="rId3"/>
          <a:srcRect l="18634" t="24623" r="76353" b="73159"/>
          <a:stretch/>
        </p:blipFill>
        <p:spPr>
          <a:xfrm>
            <a:off x="9967010" y="228904"/>
            <a:ext cx="1942387" cy="483578"/>
          </a:xfrm>
          <a:prstGeom prst="rect">
            <a:avLst/>
          </a:prstGeom>
          <a:ln w="38100">
            <a:solidFill>
              <a:srgbClr val="00B050"/>
            </a:solidFill>
          </a:ln>
        </p:spPr>
      </p:pic>
      <p:sp>
        <p:nvSpPr>
          <p:cNvPr id="11" name="Rectangle 10">
            <a:extLst>
              <a:ext uri="{FF2B5EF4-FFF2-40B4-BE49-F238E27FC236}">
                <a16:creationId xmlns:a16="http://schemas.microsoft.com/office/drawing/2014/main" id="{5EBDD77F-38CC-13FF-2F8B-3AA30F9B887C}"/>
              </a:ext>
            </a:extLst>
          </p:cNvPr>
          <p:cNvSpPr/>
          <p:nvPr/>
        </p:nvSpPr>
        <p:spPr>
          <a:xfrm>
            <a:off x="2351892" y="5616398"/>
            <a:ext cx="330348" cy="18932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 name="TextBox 11">
            <a:extLst>
              <a:ext uri="{FF2B5EF4-FFF2-40B4-BE49-F238E27FC236}">
                <a16:creationId xmlns:a16="http://schemas.microsoft.com/office/drawing/2014/main" id="{846D2A73-DCA1-1ECC-CA81-176BC3740934}"/>
              </a:ext>
            </a:extLst>
          </p:cNvPr>
          <p:cNvSpPr txBox="1"/>
          <p:nvPr/>
        </p:nvSpPr>
        <p:spPr>
          <a:xfrm>
            <a:off x="2351892" y="5801713"/>
            <a:ext cx="1942387" cy="579967"/>
          </a:xfrm>
          <a:prstGeom prst="rect">
            <a:avLst/>
          </a:prstGeom>
          <a:noFill/>
        </p:spPr>
        <p:txBody>
          <a:bodyPr wrap="square">
            <a:spAutoFit/>
          </a:bodyPr>
          <a:lstStyle/>
          <a:p>
            <a:pPr>
              <a:lnSpc>
                <a:spcPct val="150000"/>
              </a:lnSpc>
            </a:pP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Sheet: Result</a:t>
            </a:r>
          </a:p>
        </p:txBody>
      </p:sp>
      <p:cxnSp>
        <p:nvCxnSpPr>
          <p:cNvPr id="14" name="Straight Arrow Connector 13">
            <a:extLst>
              <a:ext uri="{FF2B5EF4-FFF2-40B4-BE49-F238E27FC236}">
                <a16:creationId xmlns:a16="http://schemas.microsoft.com/office/drawing/2014/main" id="{22CE64C2-6B7F-05FC-4D7A-E4A33664F83C}"/>
              </a:ext>
            </a:extLst>
          </p:cNvPr>
          <p:cNvCxnSpPr/>
          <p:nvPr/>
        </p:nvCxnSpPr>
        <p:spPr>
          <a:xfrm>
            <a:off x="2768502" y="2353733"/>
            <a:ext cx="719850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3CF6F6E-AAD6-AF54-AAD5-90E827725C2D}"/>
              </a:ext>
            </a:extLst>
          </p:cNvPr>
          <p:cNvSpPr txBox="1"/>
          <p:nvPr/>
        </p:nvSpPr>
        <p:spPr>
          <a:xfrm>
            <a:off x="2768502" y="2754460"/>
            <a:ext cx="2743200" cy="579967"/>
          </a:xfrm>
          <a:prstGeom prst="rect">
            <a:avLst/>
          </a:prstGeom>
          <a:noFill/>
        </p:spPr>
        <p:txBody>
          <a:bodyPr wrap="square">
            <a:spAutoFit/>
          </a:bodyPr>
          <a:lstStyle/>
          <a:p>
            <a:pPr>
              <a:lnSpc>
                <a:spcPct val="150000"/>
              </a:lnSpc>
            </a:pPr>
            <a:r>
              <a:rPr lang="en-US" sz="2400"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Time series data</a:t>
            </a:r>
          </a:p>
        </p:txBody>
      </p:sp>
    </p:spTree>
    <p:extLst>
      <p:ext uri="{BB962C8B-B14F-4D97-AF65-F5344CB8AC3E}">
        <p14:creationId xmlns:p14="http://schemas.microsoft.com/office/powerpoint/2010/main" val="219786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BFB8E-24C5-B758-792F-F9FACDF8EF7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8E4D27A-F844-9F6B-C7B8-609616FA0CB2}"/>
              </a:ext>
            </a:extLst>
          </p:cNvPr>
          <p:cNvSpPr/>
          <p:nvPr/>
        </p:nvSpPr>
        <p:spPr>
          <a:xfrm>
            <a:off x="501423" y="213361"/>
            <a:ext cx="5593198" cy="830997"/>
          </a:xfrm>
          <a:prstGeom prst="rect">
            <a:avLst/>
          </a:prstGeom>
          <a:noFill/>
        </p:spPr>
        <p:txBody>
          <a:bodyPr wrap="none" lIns="91440" tIns="45720" rIns="91440" bIns="45720">
            <a:spAutoFit/>
          </a:bodyPr>
          <a:lstStyle/>
          <a:p>
            <a:r>
              <a:rPr lang="en-US" sz="4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Fundamental to</a:t>
            </a:r>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GIS</a:t>
            </a:r>
          </a:p>
        </p:txBody>
      </p:sp>
      <p:grpSp>
        <p:nvGrpSpPr>
          <p:cNvPr id="16" name="Group 15">
            <a:extLst>
              <a:ext uri="{FF2B5EF4-FFF2-40B4-BE49-F238E27FC236}">
                <a16:creationId xmlns:a16="http://schemas.microsoft.com/office/drawing/2014/main" id="{1B240453-1BCD-8563-B24A-3A89159478E5}"/>
              </a:ext>
            </a:extLst>
          </p:cNvPr>
          <p:cNvGrpSpPr/>
          <p:nvPr/>
        </p:nvGrpSpPr>
        <p:grpSpPr>
          <a:xfrm>
            <a:off x="98450" y="6349871"/>
            <a:ext cx="1880951" cy="492044"/>
            <a:chOff x="170999" y="6349871"/>
            <a:chExt cx="1880951" cy="492044"/>
          </a:xfrm>
        </p:grpSpPr>
        <p:grpSp>
          <p:nvGrpSpPr>
            <p:cNvPr id="10" name="Group 9">
              <a:extLst>
                <a:ext uri="{FF2B5EF4-FFF2-40B4-BE49-F238E27FC236}">
                  <a16:creationId xmlns:a16="http://schemas.microsoft.com/office/drawing/2014/main" id="{9935439B-0059-CC4E-FCB2-69B42E06150A}"/>
                </a:ext>
              </a:extLst>
            </p:cNvPr>
            <p:cNvGrpSpPr>
              <a:grpSpLocks noChangeAspect="1"/>
            </p:cNvGrpSpPr>
            <p:nvPr/>
          </p:nvGrpSpPr>
          <p:grpSpPr>
            <a:xfrm>
              <a:off x="588910" y="6349871"/>
              <a:ext cx="1463040" cy="492044"/>
              <a:chOff x="0" y="6115378"/>
              <a:chExt cx="1574799" cy="562465"/>
            </a:xfrm>
          </p:grpSpPr>
          <p:sp>
            <p:nvSpPr>
              <p:cNvPr id="11" name="Rectangle 10">
                <a:extLst>
                  <a:ext uri="{FF2B5EF4-FFF2-40B4-BE49-F238E27FC236}">
                    <a16:creationId xmlns:a16="http://schemas.microsoft.com/office/drawing/2014/main" id="{A2640F0B-4AC0-FF2F-E97D-64BE6773A0E2}"/>
                  </a:ext>
                </a:extLst>
              </p:cNvPr>
              <p:cNvSpPr/>
              <p:nvPr/>
            </p:nvSpPr>
            <p:spPr>
              <a:xfrm>
                <a:off x="0" y="6115378"/>
                <a:ext cx="1574799" cy="5624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https://www.ms.src.ku.ac.th/newms/004history/KU-sublogo-01.png">
                <a:extLst>
                  <a:ext uri="{FF2B5EF4-FFF2-40B4-BE49-F238E27FC236}">
                    <a16:creationId xmlns:a16="http://schemas.microsoft.com/office/drawing/2014/main" id="{0502A321-23C9-93DA-B896-279122AC415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48" y="6165739"/>
                <a:ext cx="457200" cy="460164"/>
              </a:xfrm>
              <a:prstGeom prst="rect">
                <a:avLst/>
              </a:prstGeom>
              <a:solidFill>
                <a:schemeClr val="bg1"/>
              </a:solidFill>
              <a:effectLst/>
            </p:spPr>
          </p:pic>
          <p:pic>
            <p:nvPicPr>
              <p:cNvPr id="13" name="Picture 14" descr="ระบบเลือกสาขา">
                <a:extLst>
                  <a:ext uri="{FF2B5EF4-FFF2-40B4-BE49-F238E27FC236}">
                    <a16:creationId xmlns:a16="http://schemas.microsoft.com/office/drawing/2014/main" id="{6D867641-6B2F-AEF9-08D9-91C998A423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648" y="6147333"/>
                <a:ext cx="479223" cy="478571"/>
              </a:xfrm>
              <a:prstGeom prst="rect">
                <a:avLst/>
              </a:prstGeom>
              <a:solidFill>
                <a:schemeClr val="bg1"/>
              </a:solidFill>
              <a:effectLst/>
            </p:spPr>
          </p:pic>
          <p:pic>
            <p:nvPicPr>
              <p:cNvPr id="14" name="Picture 13">
                <a:extLst>
                  <a:ext uri="{FF2B5EF4-FFF2-40B4-BE49-F238E27FC236}">
                    <a16:creationId xmlns:a16="http://schemas.microsoft.com/office/drawing/2014/main" id="{3BFF82D0-F8EC-EC24-0039-C121F4F36884}"/>
                  </a:ext>
                </a:extLst>
              </p:cNvPr>
              <p:cNvPicPr>
                <a:picLocks noChangeAspect="1"/>
              </p:cNvPicPr>
              <p:nvPr/>
            </p:nvPicPr>
            <p:blipFill>
              <a:blip r:embed="rId4"/>
              <a:stretch>
                <a:fillRect/>
              </a:stretch>
            </p:blipFill>
            <p:spPr>
              <a:xfrm>
                <a:off x="1041398" y="6165739"/>
                <a:ext cx="457200" cy="460164"/>
              </a:xfrm>
              <a:prstGeom prst="rect">
                <a:avLst/>
              </a:prstGeom>
              <a:solidFill>
                <a:schemeClr val="bg1">
                  <a:lumMod val="95000"/>
                </a:schemeClr>
              </a:solidFill>
            </p:spPr>
          </p:pic>
        </p:grpSp>
        <p:pic>
          <p:nvPicPr>
            <p:cNvPr id="15" name="Picture 14">
              <a:extLst>
                <a:ext uri="{FF2B5EF4-FFF2-40B4-BE49-F238E27FC236}">
                  <a16:creationId xmlns:a16="http://schemas.microsoft.com/office/drawing/2014/main" id="{BA7C2EA8-8B57-D871-E09F-D913DEB93D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999" y="6385936"/>
              <a:ext cx="402973" cy="379234"/>
            </a:xfrm>
            <a:prstGeom prst="rect">
              <a:avLst/>
            </a:prstGeom>
          </p:spPr>
        </p:pic>
      </p:grpSp>
      <p:cxnSp>
        <p:nvCxnSpPr>
          <p:cNvPr id="18" name="Straight Connector 17">
            <a:extLst>
              <a:ext uri="{FF2B5EF4-FFF2-40B4-BE49-F238E27FC236}">
                <a16:creationId xmlns:a16="http://schemas.microsoft.com/office/drawing/2014/main" id="{4BCF6213-4604-8AD7-71FF-4AB6054F561C}"/>
              </a:ext>
            </a:extLst>
          </p:cNvPr>
          <p:cNvCxnSpPr>
            <a:cxnSpLocks/>
          </p:cNvCxnSpPr>
          <p:nvPr/>
        </p:nvCxnSpPr>
        <p:spPr>
          <a:xfrm>
            <a:off x="557655" y="1095844"/>
            <a:ext cx="1100569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3FFCD8C-6DFC-AF67-F6AB-C00656E75BDE}"/>
              </a:ext>
            </a:extLst>
          </p:cNvPr>
          <p:cNvPicPr>
            <a:picLocks noChangeAspect="1"/>
          </p:cNvPicPr>
          <p:nvPr/>
        </p:nvPicPr>
        <p:blipFill>
          <a:blip r:embed="rId6"/>
          <a:stretch>
            <a:fillRect/>
          </a:stretch>
        </p:blipFill>
        <p:spPr>
          <a:xfrm>
            <a:off x="557655" y="1189970"/>
            <a:ext cx="4574510" cy="5065776"/>
          </a:xfrm>
          <a:prstGeom prst="rect">
            <a:avLst/>
          </a:prstGeom>
        </p:spPr>
      </p:pic>
      <p:pic>
        <p:nvPicPr>
          <p:cNvPr id="8" name="Picture 7">
            <a:extLst>
              <a:ext uri="{FF2B5EF4-FFF2-40B4-BE49-F238E27FC236}">
                <a16:creationId xmlns:a16="http://schemas.microsoft.com/office/drawing/2014/main" id="{633256F5-9E71-56C0-C4E6-177876567C3F}"/>
              </a:ext>
            </a:extLst>
          </p:cNvPr>
          <p:cNvPicPr>
            <a:picLocks noChangeAspect="1"/>
          </p:cNvPicPr>
          <p:nvPr/>
        </p:nvPicPr>
        <p:blipFill>
          <a:blip r:embed="rId7"/>
          <a:stretch>
            <a:fillRect/>
          </a:stretch>
        </p:blipFill>
        <p:spPr>
          <a:xfrm>
            <a:off x="6163623" y="1359873"/>
            <a:ext cx="5838254" cy="2835097"/>
          </a:xfrm>
          <a:prstGeom prst="rect">
            <a:avLst/>
          </a:prstGeom>
        </p:spPr>
      </p:pic>
      <p:sp>
        <p:nvSpPr>
          <p:cNvPr id="4" name="TextBox 3">
            <a:extLst>
              <a:ext uri="{FF2B5EF4-FFF2-40B4-BE49-F238E27FC236}">
                <a16:creationId xmlns:a16="http://schemas.microsoft.com/office/drawing/2014/main" id="{35522C96-263C-6DCA-69CD-450DA4A6502D}"/>
              </a:ext>
            </a:extLst>
          </p:cNvPr>
          <p:cNvSpPr txBox="1"/>
          <p:nvPr/>
        </p:nvSpPr>
        <p:spPr>
          <a:xfrm>
            <a:off x="557655" y="1215228"/>
            <a:ext cx="4574510" cy="261610"/>
          </a:xfrm>
          <a:prstGeom prst="rect">
            <a:avLst/>
          </a:prstGeom>
          <a:solidFill>
            <a:schemeClr val="bg1"/>
          </a:solidFill>
        </p:spPr>
        <p:txBody>
          <a:bodyPr wrap="square">
            <a:spAutoFit/>
          </a:bodyPr>
          <a:lstStyle/>
          <a:p>
            <a:r>
              <a:rPr lang="en-US" sz="1100" dirty="0">
                <a:latin typeface="Times New Roman" panose="02020603050405020304" pitchFamily="18" charset="0"/>
                <a:cs typeface="Times New Roman" panose="02020603050405020304" pitchFamily="18" charset="0"/>
              </a:rPr>
              <a:t>Icon or Command Button , Which has a group of important commands:</a:t>
            </a:r>
            <a:endParaRPr lang="th-TH" sz="1100" dirty="0">
              <a:latin typeface="Times New Roman" panose="02020603050405020304" pitchFamily="18" charset="0"/>
            </a:endParaRPr>
          </a:p>
        </p:txBody>
      </p:sp>
      <p:sp>
        <p:nvSpPr>
          <p:cNvPr id="19" name="TextBox 18">
            <a:extLst>
              <a:ext uri="{FF2B5EF4-FFF2-40B4-BE49-F238E27FC236}">
                <a16:creationId xmlns:a16="http://schemas.microsoft.com/office/drawing/2014/main" id="{0FA2DFC3-59B5-87FB-5B6C-74A114305DE9}"/>
              </a:ext>
            </a:extLst>
          </p:cNvPr>
          <p:cNvSpPr txBox="1"/>
          <p:nvPr/>
        </p:nvSpPr>
        <p:spPr>
          <a:xfrm>
            <a:off x="2453489" y="1502096"/>
            <a:ext cx="2778812"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Zoom in the map by defining the desired area.</a:t>
            </a:r>
          </a:p>
        </p:txBody>
      </p:sp>
      <p:sp>
        <p:nvSpPr>
          <p:cNvPr id="20" name="TextBox 19">
            <a:extLst>
              <a:ext uri="{FF2B5EF4-FFF2-40B4-BE49-F238E27FC236}">
                <a16:creationId xmlns:a16="http://schemas.microsoft.com/office/drawing/2014/main" id="{007ADD62-BDED-2AFE-9173-F4E8363533D7}"/>
              </a:ext>
            </a:extLst>
          </p:cNvPr>
          <p:cNvSpPr txBox="1"/>
          <p:nvPr/>
        </p:nvSpPr>
        <p:spPr>
          <a:xfrm>
            <a:off x="2447828" y="1763706"/>
            <a:ext cx="2865274"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Zoom out the map by defining the desired area. </a:t>
            </a:r>
          </a:p>
        </p:txBody>
      </p:sp>
      <p:sp>
        <p:nvSpPr>
          <p:cNvPr id="21" name="TextBox 20">
            <a:extLst>
              <a:ext uri="{FF2B5EF4-FFF2-40B4-BE49-F238E27FC236}">
                <a16:creationId xmlns:a16="http://schemas.microsoft.com/office/drawing/2014/main" id="{84E0920D-C76C-5FE5-0CDB-688C8955A463}"/>
              </a:ext>
            </a:extLst>
          </p:cNvPr>
          <p:cNvSpPr txBox="1"/>
          <p:nvPr/>
        </p:nvSpPr>
        <p:spPr>
          <a:xfrm>
            <a:off x="2447828" y="2013894"/>
            <a:ext cx="3284395"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Use the mouse to move the map to the desired location.</a:t>
            </a:r>
          </a:p>
        </p:txBody>
      </p:sp>
      <p:sp>
        <p:nvSpPr>
          <p:cNvPr id="22" name="TextBox 21">
            <a:extLst>
              <a:ext uri="{FF2B5EF4-FFF2-40B4-BE49-F238E27FC236}">
                <a16:creationId xmlns:a16="http://schemas.microsoft.com/office/drawing/2014/main" id="{A17F8804-AE4E-DAC3-1389-23669BEBD7F0}"/>
              </a:ext>
            </a:extLst>
          </p:cNvPr>
          <p:cNvSpPr txBox="1"/>
          <p:nvPr/>
        </p:nvSpPr>
        <p:spPr>
          <a:xfrm>
            <a:off x="2447828" y="2256967"/>
            <a:ext cx="2893898"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Zoom in the map to fill the entire view window.</a:t>
            </a:r>
          </a:p>
        </p:txBody>
      </p:sp>
      <p:sp>
        <p:nvSpPr>
          <p:cNvPr id="23" name="TextBox 22">
            <a:extLst>
              <a:ext uri="{FF2B5EF4-FFF2-40B4-BE49-F238E27FC236}">
                <a16:creationId xmlns:a16="http://schemas.microsoft.com/office/drawing/2014/main" id="{8CDAEBC5-306B-A76F-74EB-153709BA0106}"/>
              </a:ext>
            </a:extLst>
          </p:cNvPr>
          <p:cNvSpPr txBox="1"/>
          <p:nvPr/>
        </p:nvSpPr>
        <p:spPr>
          <a:xfrm>
            <a:off x="2447828" y="2497181"/>
            <a:ext cx="3159665"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Zoom in the map from the screen one level at a time.</a:t>
            </a:r>
          </a:p>
        </p:txBody>
      </p:sp>
      <p:sp>
        <p:nvSpPr>
          <p:cNvPr id="24" name="TextBox 23">
            <a:extLst>
              <a:ext uri="{FF2B5EF4-FFF2-40B4-BE49-F238E27FC236}">
                <a16:creationId xmlns:a16="http://schemas.microsoft.com/office/drawing/2014/main" id="{66B2ED58-729A-62C8-30BA-3C0DCB4F7637}"/>
              </a:ext>
            </a:extLst>
          </p:cNvPr>
          <p:cNvSpPr txBox="1"/>
          <p:nvPr/>
        </p:nvSpPr>
        <p:spPr>
          <a:xfrm>
            <a:off x="2447828" y="2718858"/>
            <a:ext cx="3222031"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Zoom out the map from the screen one level at a time.</a:t>
            </a:r>
          </a:p>
        </p:txBody>
      </p:sp>
      <p:sp>
        <p:nvSpPr>
          <p:cNvPr id="25" name="TextBox 24">
            <a:extLst>
              <a:ext uri="{FF2B5EF4-FFF2-40B4-BE49-F238E27FC236}">
                <a16:creationId xmlns:a16="http://schemas.microsoft.com/office/drawing/2014/main" id="{A98505AC-31AB-DDE0-CAED-0221BE17310D}"/>
              </a:ext>
            </a:extLst>
          </p:cNvPr>
          <p:cNvSpPr txBox="1"/>
          <p:nvPr/>
        </p:nvSpPr>
        <p:spPr>
          <a:xfrm>
            <a:off x="2450316" y="2940535"/>
            <a:ext cx="2216216"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Use to return to the previous image.</a:t>
            </a:r>
          </a:p>
        </p:txBody>
      </p:sp>
      <p:sp>
        <p:nvSpPr>
          <p:cNvPr id="26" name="TextBox 25">
            <a:extLst>
              <a:ext uri="{FF2B5EF4-FFF2-40B4-BE49-F238E27FC236}">
                <a16:creationId xmlns:a16="http://schemas.microsoft.com/office/drawing/2014/main" id="{55C1A19F-3C54-AC64-5A3C-990AED0F50C7}"/>
              </a:ext>
            </a:extLst>
          </p:cNvPr>
          <p:cNvSpPr txBox="1"/>
          <p:nvPr/>
        </p:nvSpPr>
        <p:spPr>
          <a:xfrm>
            <a:off x="2455878" y="3180771"/>
            <a:ext cx="1897835"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Use to display the next image.</a:t>
            </a:r>
          </a:p>
        </p:txBody>
      </p:sp>
      <p:sp>
        <p:nvSpPr>
          <p:cNvPr id="27" name="TextBox 26">
            <a:extLst>
              <a:ext uri="{FF2B5EF4-FFF2-40B4-BE49-F238E27FC236}">
                <a16:creationId xmlns:a16="http://schemas.microsoft.com/office/drawing/2014/main" id="{07C1FE63-8038-1652-D39E-8C2F73FFCB49}"/>
              </a:ext>
            </a:extLst>
          </p:cNvPr>
          <p:cNvSpPr txBox="1"/>
          <p:nvPr/>
        </p:nvSpPr>
        <p:spPr>
          <a:xfrm>
            <a:off x="2457724" y="3409889"/>
            <a:ext cx="1779297"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Use to select features data.</a:t>
            </a:r>
          </a:p>
        </p:txBody>
      </p:sp>
      <p:sp>
        <p:nvSpPr>
          <p:cNvPr id="28" name="TextBox 27">
            <a:extLst>
              <a:ext uri="{FF2B5EF4-FFF2-40B4-BE49-F238E27FC236}">
                <a16:creationId xmlns:a16="http://schemas.microsoft.com/office/drawing/2014/main" id="{DD3DBCC1-2324-FDC9-2E88-E1419F7A3A28}"/>
              </a:ext>
            </a:extLst>
          </p:cNvPr>
          <p:cNvSpPr txBox="1"/>
          <p:nvPr/>
        </p:nvSpPr>
        <p:spPr>
          <a:xfrm>
            <a:off x="2455878" y="3636922"/>
            <a:ext cx="3143563"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Cancel the area where the boundary has been drawn.</a:t>
            </a:r>
            <a:endParaRPr lang="th-TH" sz="1100"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7CDDBA9-1857-A13D-4427-E03FB997390E}"/>
              </a:ext>
            </a:extLst>
          </p:cNvPr>
          <p:cNvSpPr txBox="1"/>
          <p:nvPr/>
        </p:nvSpPr>
        <p:spPr>
          <a:xfrm>
            <a:off x="2455878" y="3879808"/>
            <a:ext cx="3143563"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Use the mouse to select location of object in the map</a:t>
            </a:r>
          </a:p>
        </p:txBody>
      </p:sp>
      <p:sp>
        <p:nvSpPr>
          <p:cNvPr id="30" name="TextBox 29">
            <a:extLst>
              <a:ext uri="{FF2B5EF4-FFF2-40B4-BE49-F238E27FC236}">
                <a16:creationId xmlns:a16="http://schemas.microsoft.com/office/drawing/2014/main" id="{93CA8940-2535-A342-3513-3C16801A8644}"/>
              </a:ext>
            </a:extLst>
          </p:cNvPr>
          <p:cNvSpPr txBox="1"/>
          <p:nvPr/>
        </p:nvSpPr>
        <p:spPr>
          <a:xfrm>
            <a:off x="2455878" y="4141418"/>
            <a:ext cx="3143563"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Use to view descriptions of themes displayed.</a:t>
            </a:r>
          </a:p>
        </p:txBody>
      </p:sp>
      <p:sp>
        <p:nvSpPr>
          <p:cNvPr id="31" name="TextBox 30">
            <a:extLst>
              <a:ext uri="{FF2B5EF4-FFF2-40B4-BE49-F238E27FC236}">
                <a16:creationId xmlns:a16="http://schemas.microsoft.com/office/drawing/2014/main" id="{E0040EC9-031D-23B7-790D-492BBC78CEB0}"/>
              </a:ext>
            </a:extLst>
          </p:cNvPr>
          <p:cNvSpPr txBox="1"/>
          <p:nvPr/>
        </p:nvSpPr>
        <p:spPr>
          <a:xfrm>
            <a:off x="2455878" y="4376463"/>
            <a:ext cx="2217052"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Use to find the desired information.</a:t>
            </a:r>
            <a:endParaRPr lang="th-TH" sz="1100" dirty="0">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1C6692EB-B6B9-CF32-3122-12199FFEA293}"/>
              </a:ext>
            </a:extLst>
          </p:cNvPr>
          <p:cNvSpPr txBox="1"/>
          <p:nvPr/>
        </p:nvSpPr>
        <p:spPr>
          <a:xfrm>
            <a:off x="2455878" y="4611508"/>
            <a:ext cx="3487722" cy="26161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Setting the coordinates that show the location on the map</a:t>
            </a:r>
            <a:r>
              <a:rPr lang="th-TH" sz="1100" dirty="0">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641F1637-F8DE-2E44-5FE6-2A91C27CE901}"/>
              </a:ext>
            </a:extLst>
          </p:cNvPr>
          <p:cNvSpPr txBox="1"/>
          <p:nvPr/>
        </p:nvSpPr>
        <p:spPr>
          <a:xfrm>
            <a:off x="2455878" y="4849128"/>
            <a:ext cx="4644114" cy="923330"/>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Use to measure distances on the map. The measurement is displayed in 2 parts:</a:t>
            </a:r>
          </a:p>
          <a:p>
            <a:pPr marL="228600" indent="-228600">
              <a:spcBef>
                <a:spcPts val="610"/>
              </a:spcBef>
              <a:buAutoNum type="arabicPeriod"/>
            </a:pPr>
            <a:r>
              <a:rPr lang="en-US" sz="1100" dirty="0">
                <a:latin typeface="Times New Roman" panose="02020603050405020304" pitchFamily="18" charset="0"/>
                <a:cs typeface="Times New Roman" panose="02020603050405020304" pitchFamily="18" charset="0"/>
              </a:rPr>
              <a:t>Segment Length is the length of the last point drawn to the last point to be measured.</a:t>
            </a:r>
            <a:endParaRPr lang="th-TH" sz="1100" dirty="0">
              <a:latin typeface="Times New Roman" panose="02020603050405020304" pitchFamily="18" charset="0"/>
              <a:cs typeface="Times New Roman" panose="02020603050405020304" pitchFamily="18" charset="0"/>
            </a:endParaRPr>
          </a:p>
          <a:p>
            <a:pPr marL="228600" indent="-228600">
              <a:spcBef>
                <a:spcPts val="610"/>
              </a:spcBef>
              <a:buAutoNum type="arabicPeriod"/>
            </a:pPr>
            <a:r>
              <a:rPr lang="en-US" sz="1100" dirty="0">
                <a:latin typeface="Times New Roman" panose="02020603050405020304" pitchFamily="18" charset="0"/>
                <a:cs typeface="Times New Roman" panose="02020603050405020304" pitchFamily="18" charset="0"/>
              </a:rPr>
              <a:t>Length is the length of entire lines drawn in that distance measurement.</a:t>
            </a:r>
          </a:p>
        </p:txBody>
      </p:sp>
      <p:sp>
        <p:nvSpPr>
          <p:cNvPr id="34" name="TextBox 33">
            <a:extLst>
              <a:ext uri="{FF2B5EF4-FFF2-40B4-BE49-F238E27FC236}">
                <a16:creationId xmlns:a16="http://schemas.microsoft.com/office/drawing/2014/main" id="{DEEB361B-FF71-1F43-7489-573AD91B19E2}"/>
              </a:ext>
            </a:extLst>
          </p:cNvPr>
          <p:cNvSpPr txBox="1"/>
          <p:nvPr/>
        </p:nvSpPr>
        <p:spPr>
          <a:xfrm>
            <a:off x="2455878" y="5828974"/>
            <a:ext cx="3487722" cy="430887"/>
          </a:xfrm>
          <a:prstGeom prst="rect">
            <a:avLst/>
          </a:prstGeom>
          <a:solidFill>
            <a:schemeClr val="bg1"/>
          </a:solidFill>
          <a:ln>
            <a:noFill/>
          </a:ln>
        </p:spPr>
        <p:txBody>
          <a:bodyPr wrap="square" rtlCol="0">
            <a:spAutoFit/>
          </a:bodyPr>
          <a:lstStyle/>
          <a:p>
            <a:pPr>
              <a:spcBef>
                <a:spcPts val="610"/>
              </a:spcBef>
            </a:pPr>
            <a:r>
              <a:rPr lang="en-US" sz="1100" dirty="0">
                <a:latin typeface="Times New Roman" panose="02020603050405020304" pitchFamily="18" charset="0"/>
                <a:cs typeface="Times New Roman" panose="02020603050405020304" pitchFamily="18" charset="0"/>
              </a:rPr>
              <a:t>Use to link map data with other data such as script, image data and descriptive data.</a:t>
            </a:r>
          </a:p>
        </p:txBody>
      </p:sp>
      <p:sp>
        <p:nvSpPr>
          <p:cNvPr id="36" name="TextBox 35">
            <a:extLst>
              <a:ext uri="{FF2B5EF4-FFF2-40B4-BE49-F238E27FC236}">
                <a16:creationId xmlns:a16="http://schemas.microsoft.com/office/drawing/2014/main" id="{A11C4788-0067-FE76-6719-43CEE674F324}"/>
              </a:ext>
            </a:extLst>
          </p:cNvPr>
          <p:cNvSpPr txBox="1"/>
          <p:nvPr/>
        </p:nvSpPr>
        <p:spPr>
          <a:xfrm>
            <a:off x="9994447" y="1346033"/>
            <a:ext cx="2119089" cy="646331"/>
          </a:xfrm>
          <a:prstGeom prst="rect">
            <a:avLst/>
          </a:prstGeom>
          <a:solidFill>
            <a:schemeClr val="bg1"/>
          </a:solidFill>
          <a:ln>
            <a:noFill/>
          </a:ln>
        </p:spPr>
        <p:txBody>
          <a:bodyPr wrap="square" rtlCol="0">
            <a:spAutoFit/>
          </a:bodyPr>
          <a:lstStyle/>
          <a:p>
            <a:pPr>
              <a:spcBef>
                <a:spcPts val="610"/>
              </a:spcBef>
            </a:pPr>
            <a:r>
              <a:rPr lang="en-US" sz="1200" dirty="0">
                <a:latin typeface="Times New Roman" panose="02020603050405020304" pitchFamily="18" charset="0"/>
                <a:cs typeface="Times New Roman" panose="02020603050405020304" pitchFamily="18" charset="0"/>
              </a:rPr>
              <a:t>Menu Bar is the main menu that controls the operation of the project.</a:t>
            </a:r>
          </a:p>
        </p:txBody>
      </p:sp>
      <p:sp>
        <p:nvSpPr>
          <p:cNvPr id="2" name="TextBox 1">
            <a:extLst>
              <a:ext uri="{FF2B5EF4-FFF2-40B4-BE49-F238E27FC236}">
                <a16:creationId xmlns:a16="http://schemas.microsoft.com/office/drawing/2014/main" id="{74745772-B983-6ED0-B150-CAD1F18103DD}"/>
              </a:ext>
            </a:extLst>
          </p:cNvPr>
          <p:cNvSpPr txBox="1"/>
          <p:nvPr/>
        </p:nvSpPr>
        <p:spPr>
          <a:xfrm>
            <a:off x="6950973" y="2380657"/>
            <a:ext cx="3735284" cy="461665"/>
          </a:xfrm>
          <a:prstGeom prst="rect">
            <a:avLst/>
          </a:prstGeom>
          <a:solidFill>
            <a:schemeClr val="bg1"/>
          </a:solidFill>
          <a:ln>
            <a:noFill/>
          </a:ln>
        </p:spPr>
        <p:txBody>
          <a:bodyPr wrap="square" rtlCol="0">
            <a:spAutoFit/>
          </a:bodyPr>
          <a:lstStyle/>
          <a:p>
            <a:pPr>
              <a:spcBef>
                <a:spcPts val="610"/>
              </a:spcBef>
            </a:pPr>
            <a:r>
              <a:rPr lang="en-US" sz="1200" dirty="0">
                <a:latin typeface="Times New Roman" panose="02020603050405020304" pitchFamily="18" charset="0"/>
                <a:cs typeface="Times New Roman" panose="02020603050405020304" pitchFamily="18" charset="0"/>
              </a:rPr>
              <a:t>Button Bar is the section below Menu Bar, It is a button that provides quick access to various commands.</a:t>
            </a:r>
          </a:p>
        </p:txBody>
      </p:sp>
      <p:sp>
        <p:nvSpPr>
          <p:cNvPr id="3" name="TextBox 2">
            <a:extLst>
              <a:ext uri="{FF2B5EF4-FFF2-40B4-BE49-F238E27FC236}">
                <a16:creationId xmlns:a16="http://schemas.microsoft.com/office/drawing/2014/main" id="{707D2252-1851-31BA-97A3-3D623E813EC9}"/>
              </a:ext>
            </a:extLst>
          </p:cNvPr>
          <p:cNvSpPr txBox="1"/>
          <p:nvPr/>
        </p:nvSpPr>
        <p:spPr>
          <a:xfrm>
            <a:off x="7099991" y="3450437"/>
            <a:ext cx="4574509" cy="830997"/>
          </a:xfrm>
          <a:prstGeom prst="rect">
            <a:avLst/>
          </a:prstGeom>
          <a:solidFill>
            <a:schemeClr val="bg1"/>
          </a:solidFill>
          <a:ln>
            <a:noFill/>
          </a:ln>
        </p:spPr>
        <p:txBody>
          <a:bodyPr wrap="square" rtlCol="0">
            <a:spAutoFit/>
          </a:bodyPr>
          <a:lstStyle/>
          <a:p>
            <a:pPr>
              <a:spcBef>
                <a:spcPts val="610"/>
              </a:spcBef>
            </a:pPr>
            <a:r>
              <a:rPr lang="en-US" sz="1200" dirty="0">
                <a:latin typeface="Times New Roman" panose="02020603050405020304" pitchFamily="18" charset="0"/>
                <a:cs typeface="Times New Roman" panose="02020603050405020304" pitchFamily="18" charset="0"/>
              </a:rPr>
              <a:t>Tools Bar is the section below Button Bar that contains various images for ease of use. The contents of the Tools Bar change depending on what is in the active View window. To know what a button does, point to the tool with the arrow and a short description will appear below.</a:t>
            </a:r>
          </a:p>
        </p:txBody>
      </p:sp>
      <p:sp>
        <p:nvSpPr>
          <p:cNvPr id="17" name="Rectangle 16">
            <a:extLst>
              <a:ext uri="{FF2B5EF4-FFF2-40B4-BE49-F238E27FC236}">
                <a16:creationId xmlns:a16="http://schemas.microsoft.com/office/drawing/2014/main" id="{C51BB5C8-0C2F-F25B-D6AC-8CA6F0CEC19E}"/>
              </a:ext>
            </a:extLst>
          </p:cNvPr>
          <p:cNvSpPr/>
          <p:nvPr/>
        </p:nvSpPr>
        <p:spPr>
          <a:xfrm>
            <a:off x="6096000" y="3636922"/>
            <a:ext cx="1003991" cy="6634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5" name="Slide Number Placeholder 34">
            <a:extLst>
              <a:ext uri="{FF2B5EF4-FFF2-40B4-BE49-F238E27FC236}">
                <a16:creationId xmlns:a16="http://schemas.microsoft.com/office/drawing/2014/main" id="{B33BF5F6-D0AE-BAC5-D492-B643F3682A6D}"/>
              </a:ext>
            </a:extLst>
          </p:cNvPr>
          <p:cNvSpPr>
            <a:spLocks noGrp="1"/>
          </p:cNvSpPr>
          <p:nvPr>
            <p:ph type="sldNum" sz="quarter" idx="12"/>
          </p:nvPr>
        </p:nvSpPr>
        <p:spPr/>
        <p:txBody>
          <a:bodyPr/>
          <a:lstStyle/>
          <a:p>
            <a:fld id="{E87C8226-E26C-4D72-ABF6-F44C134ADDA6}" type="slidenum">
              <a:rPr lang="th-TH" smtClean="0"/>
              <a:t>6</a:t>
            </a:fld>
            <a:endParaRPr lang="th-TH"/>
          </a:p>
        </p:txBody>
      </p:sp>
    </p:spTree>
    <p:extLst>
      <p:ext uri="{BB962C8B-B14F-4D97-AF65-F5344CB8AC3E}">
        <p14:creationId xmlns:p14="http://schemas.microsoft.com/office/powerpoint/2010/main" val="4163259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2BBDF-8DC8-1314-1B5D-30F8A5AD951A}"/>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58CBDF8-F730-875F-DA93-123E69DF2223}"/>
              </a:ext>
            </a:extLst>
          </p:cNvPr>
          <p:cNvSpPr/>
          <p:nvPr/>
        </p:nvSpPr>
        <p:spPr>
          <a:xfrm>
            <a:off x="501423" y="213361"/>
            <a:ext cx="5593198" cy="830997"/>
          </a:xfrm>
          <a:prstGeom prst="rect">
            <a:avLst/>
          </a:prstGeom>
          <a:noFill/>
        </p:spPr>
        <p:txBody>
          <a:bodyPr wrap="none" lIns="91440" tIns="45720" rIns="91440" bIns="45720">
            <a:spAutoFit/>
          </a:bodyPr>
          <a:lstStyle/>
          <a:p>
            <a:r>
              <a:rPr lang="en-US" sz="4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Fundamental to</a:t>
            </a:r>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GIS</a:t>
            </a:r>
          </a:p>
        </p:txBody>
      </p:sp>
      <p:cxnSp>
        <p:nvCxnSpPr>
          <p:cNvPr id="18" name="Straight Connector 17">
            <a:extLst>
              <a:ext uri="{FF2B5EF4-FFF2-40B4-BE49-F238E27FC236}">
                <a16:creationId xmlns:a16="http://schemas.microsoft.com/office/drawing/2014/main" id="{4DF27FE4-EF63-1675-08AE-6C8BBDA7A728}"/>
              </a:ext>
            </a:extLst>
          </p:cNvPr>
          <p:cNvCxnSpPr>
            <a:cxnSpLocks/>
          </p:cNvCxnSpPr>
          <p:nvPr/>
        </p:nvCxnSpPr>
        <p:spPr>
          <a:xfrm>
            <a:off x="557655" y="1095844"/>
            <a:ext cx="1100569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970F2F2-5A80-5AC4-5367-7846F93B670C}"/>
              </a:ext>
            </a:extLst>
          </p:cNvPr>
          <p:cNvPicPr/>
          <p:nvPr/>
        </p:nvPicPr>
        <p:blipFill>
          <a:blip r:embed="rId2"/>
          <a:stretch>
            <a:fillRect/>
          </a:stretch>
        </p:blipFill>
        <p:spPr>
          <a:xfrm>
            <a:off x="3129698" y="1200930"/>
            <a:ext cx="8993171" cy="5120600"/>
          </a:xfrm>
          <a:prstGeom prst="rect">
            <a:avLst/>
          </a:prstGeom>
        </p:spPr>
      </p:pic>
      <p:sp>
        <p:nvSpPr>
          <p:cNvPr id="19" name="TextBox 18">
            <a:extLst>
              <a:ext uri="{FF2B5EF4-FFF2-40B4-BE49-F238E27FC236}">
                <a16:creationId xmlns:a16="http://schemas.microsoft.com/office/drawing/2014/main" id="{6835871A-1A0E-4C8A-AAE9-C332AF02F241}"/>
              </a:ext>
            </a:extLst>
          </p:cNvPr>
          <p:cNvSpPr txBox="1"/>
          <p:nvPr/>
        </p:nvSpPr>
        <p:spPr>
          <a:xfrm>
            <a:off x="557655" y="1345065"/>
            <a:ext cx="3005678" cy="2326086"/>
          </a:xfrm>
          <a:prstGeom prst="rect">
            <a:avLst/>
          </a:prstGeom>
          <a:noFill/>
        </p:spPr>
        <p:txBody>
          <a:bodyPr wrap="square">
            <a:spAutoFit/>
          </a:bodyPr>
          <a:lstStyle/>
          <a:p>
            <a:pPr marL="457200" indent="-457200">
              <a:lnSpc>
                <a:spcPct val="115000"/>
              </a:lnSpc>
              <a:spcBef>
                <a:spcPts val="1000"/>
              </a:spcBef>
              <a:spcAft>
                <a:spcPts val="1200"/>
              </a:spcAft>
              <a:buFont typeface="+mj-lt"/>
              <a:buAutoNum type="arabicPeriod"/>
            </a:pPr>
            <a:r>
              <a:rPr lang="en-US" sz="20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Table of content</a:t>
            </a:r>
          </a:p>
          <a:p>
            <a:pPr marL="457200" indent="-457200">
              <a:lnSpc>
                <a:spcPct val="115000"/>
              </a:lnSpc>
              <a:spcBef>
                <a:spcPts val="1000"/>
              </a:spcBef>
              <a:spcAft>
                <a:spcPts val="1200"/>
              </a:spcAft>
              <a:buFont typeface="+mj-lt"/>
              <a:buAutoNum type="arabicPeriod"/>
            </a:pPr>
            <a:r>
              <a:rPr lang="en-US" sz="20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Add Data</a:t>
            </a:r>
          </a:p>
          <a:p>
            <a:pPr marL="457200" indent="-457200">
              <a:lnSpc>
                <a:spcPct val="115000"/>
              </a:lnSpc>
              <a:spcBef>
                <a:spcPts val="1000"/>
              </a:spcBef>
              <a:spcAft>
                <a:spcPts val="1200"/>
              </a:spcAft>
              <a:buFont typeface="+mj-lt"/>
              <a:buAutoNum type="arabicPeriod"/>
            </a:pPr>
            <a:r>
              <a:rPr lang="en-US" sz="2000"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Search</a:t>
            </a:r>
          </a:p>
          <a:p>
            <a:pPr marL="457200" indent="-457200">
              <a:lnSpc>
                <a:spcPct val="115000"/>
              </a:lnSpc>
              <a:spcBef>
                <a:spcPts val="1000"/>
              </a:spcBef>
              <a:spcAft>
                <a:spcPts val="1200"/>
              </a:spcAft>
              <a:buFont typeface="+mj-lt"/>
              <a:buAutoNum type="arabicPeriod"/>
            </a:pPr>
            <a:r>
              <a:rPr lang="en-US" sz="2000" b="1" dirty="0" err="1">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ArcToolbox</a:t>
            </a:r>
            <a:endParaRPr lang="en-US" sz="2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AC7C6BAF-3FD4-DD02-5F13-97778A8A8952}"/>
              </a:ext>
            </a:extLst>
          </p:cNvPr>
          <p:cNvSpPr>
            <a:spLocks noGrp="1"/>
          </p:cNvSpPr>
          <p:nvPr>
            <p:ph type="sldNum" sz="quarter" idx="12"/>
          </p:nvPr>
        </p:nvSpPr>
        <p:spPr/>
        <p:txBody>
          <a:bodyPr/>
          <a:lstStyle/>
          <a:p>
            <a:fld id="{E87C8226-E26C-4D72-ABF6-F44C134ADDA6}" type="slidenum">
              <a:rPr lang="th-TH" smtClean="0"/>
              <a:t>7</a:t>
            </a:fld>
            <a:endParaRPr lang="th-TH"/>
          </a:p>
        </p:txBody>
      </p:sp>
    </p:spTree>
    <p:extLst>
      <p:ext uri="{BB962C8B-B14F-4D97-AF65-F5344CB8AC3E}">
        <p14:creationId xmlns:p14="http://schemas.microsoft.com/office/powerpoint/2010/main" val="1835937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201D2-4699-810C-53C2-57CA90CEB15A}"/>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1480599C-7A6A-C619-C343-E664C437A132}"/>
              </a:ext>
            </a:extLst>
          </p:cNvPr>
          <p:cNvPicPr>
            <a:picLocks noChangeAspect="1"/>
          </p:cNvPicPr>
          <p:nvPr/>
        </p:nvPicPr>
        <p:blipFill>
          <a:blip r:embed="rId2"/>
          <a:srcRect r="70835" b="71111"/>
          <a:stretch/>
        </p:blipFill>
        <p:spPr>
          <a:xfrm>
            <a:off x="201508" y="1611191"/>
            <a:ext cx="3913291" cy="2180395"/>
          </a:xfrm>
          <a:prstGeom prst="rect">
            <a:avLst/>
          </a:prstGeom>
          <a:ln>
            <a:solidFill>
              <a:schemeClr val="tx1"/>
            </a:solidFill>
          </a:ln>
        </p:spPr>
      </p:pic>
      <p:sp>
        <p:nvSpPr>
          <p:cNvPr id="2" name="Rectangle 1">
            <a:extLst>
              <a:ext uri="{FF2B5EF4-FFF2-40B4-BE49-F238E27FC236}">
                <a16:creationId xmlns:a16="http://schemas.microsoft.com/office/drawing/2014/main" id="{D75C9965-C3F9-E0CE-CE38-73CCA49EDDD3}"/>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FEDBCEF4-3844-4BCE-0CCB-44A1664AA3B4}"/>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8857E853-41AB-C7C9-0D38-84F77CD47053}"/>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BCE205B-D4DF-497F-6F83-8F7E2C182B62}"/>
              </a:ext>
            </a:extLst>
          </p:cNvPr>
          <p:cNvSpPr txBox="1"/>
          <p:nvPr/>
        </p:nvSpPr>
        <p:spPr>
          <a:xfrm>
            <a:off x="193392" y="993540"/>
            <a:ext cx="3005678"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1. Add data</a:t>
            </a:r>
            <a:endParaRPr lang="en-US"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23A9991-6368-DDDB-78A2-CF72448456C8}"/>
              </a:ext>
            </a:extLst>
          </p:cNvPr>
          <p:cNvSpPr/>
          <p:nvPr/>
        </p:nvSpPr>
        <p:spPr>
          <a:xfrm>
            <a:off x="1891675" y="1896535"/>
            <a:ext cx="1748992" cy="14852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2" name="Picture 21">
            <a:extLst>
              <a:ext uri="{FF2B5EF4-FFF2-40B4-BE49-F238E27FC236}">
                <a16:creationId xmlns:a16="http://schemas.microsoft.com/office/drawing/2014/main" id="{236DD719-3C9D-9284-A1C9-EBB7EE3B7935}"/>
              </a:ext>
            </a:extLst>
          </p:cNvPr>
          <p:cNvPicPr>
            <a:picLocks noChangeAspect="1"/>
          </p:cNvPicPr>
          <p:nvPr/>
        </p:nvPicPr>
        <p:blipFill>
          <a:blip r:embed="rId3"/>
          <a:srcRect l="36111" t="31605" r="36389" b="34815"/>
          <a:stretch/>
        </p:blipFill>
        <p:spPr>
          <a:xfrm>
            <a:off x="4697715" y="1611191"/>
            <a:ext cx="3352801" cy="2302934"/>
          </a:xfrm>
          <a:prstGeom prst="rect">
            <a:avLst/>
          </a:prstGeom>
        </p:spPr>
      </p:pic>
      <p:sp>
        <p:nvSpPr>
          <p:cNvPr id="23" name="Rectangle 22">
            <a:extLst>
              <a:ext uri="{FF2B5EF4-FFF2-40B4-BE49-F238E27FC236}">
                <a16:creationId xmlns:a16="http://schemas.microsoft.com/office/drawing/2014/main" id="{881534E4-0903-4E98-B4B0-E6C381DBAD3E}"/>
              </a:ext>
            </a:extLst>
          </p:cNvPr>
          <p:cNvSpPr/>
          <p:nvPr/>
        </p:nvSpPr>
        <p:spPr>
          <a:xfrm>
            <a:off x="7197797" y="1812355"/>
            <a:ext cx="330207" cy="28042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5" name="Picture 24">
            <a:extLst>
              <a:ext uri="{FF2B5EF4-FFF2-40B4-BE49-F238E27FC236}">
                <a16:creationId xmlns:a16="http://schemas.microsoft.com/office/drawing/2014/main" id="{4F2780C7-0C31-8E95-D3E2-222F5FDCF386}"/>
              </a:ext>
            </a:extLst>
          </p:cNvPr>
          <p:cNvPicPr>
            <a:picLocks noChangeAspect="1"/>
          </p:cNvPicPr>
          <p:nvPr/>
        </p:nvPicPr>
        <p:blipFill>
          <a:blip r:embed="rId4"/>
          <a:srcRect l="36249" t="31930" r="36251" b="34490"/>
          <a:stretch/>
        </p:blipFill>
        <p:spPr>
          <a:xfrm>
            <a:off x="8623924" y="1673645"/>
            <a:ext cx="3352801" cy="2302929"/>
          </a:xfrm>
          <a:prstGeom prst="rect">
            <a:avLst/>
          </a:prstGeom>
        </p:spPr>
      </p:pic>
      <p:sp>
        <p:nvSpPr>
          <p:cNvPr id="26" name="Rectangle 25">
            <a:extLst>
              <a:ext uri="{FF2B5EF4-FFF2-40B4-BE49-F238E27FC236}">
                <a16:creationId xmlns:a16="http://schemas.microsoft.com/office/drawing/2014/main" id="{436C5FF2-A4E7-219F-BED4-367D4B7C4F4A}"/>
              </a:ext>
            </a:extLst>
          </p:cNvPr>
          <p:cNvSpPr/>
          <p:nvPr/>
        </p:nvSpPr>
        <p:spPr>
          <a:xfrm>
            <a:off x="8770255" y="2136319"/>
            <a:ext cx="1288145" cy="72541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Arrow: Right 26">
            <a:extLst>
              <a:ext uri="{FF2B5EF4-FFF2-40B4-BE49-F238E27FC236}">
                <a16:creationId xmlns:a16="http://schemas.microsoft.com/office/drawing/2014/main" id="{EADCBEFC-C5E6-AC8E-96CD-6ACA84F0906D}"/>
              </a:ext>
            </a:extLst>
          </p:cNvPr>
          <p:cNvSpPr/>
          <p:nvPr/>
        </p:nvSpPr>
        <p:spPr>
          <a:xfrm>
            <a:off x="4261130" y="2515101"/>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8" name="Arrow: Right 27">
            <a:extLst>
              <a:ext uri="{FF2B5EF4-FFF2-40B4-BE49-F238E27FC236}">
                <a16:creationId xmlns:a16="http://schemas.microsoft.com/office/drawing/2014/main" id="{B765C282-761C-2EBB-3670-ED99D2668E30}"/>
              </a:ext>
            </a:extLst>
          </p:cNvPr>
          <p:cNvSpPr/>
          <p:nvPr/>
        </p:nvSpPr>
        <p:spPr>
          <a:xfrm>
            <a:off x="8086151" y="2517861"/>
            <a:ext cx="502138" cy="393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9" name="TextBox 28">
            <a:extLst>
              <a:ext uri="{FF2B5EF4-FFF2-40B4-BE49-F238E27FC236}">
                <a16:creationId xmlns:a16="http://schemas.microsoft.com/office/drawing/2014/main" id="{D3DAA935-90D8-4F79-96DA-63E16B7BA63A}"/>
              </a:ext>
            </a:extLst>
          </p:cNvPr>
          <p:cNvSpPr txBox="1"/>
          <p:nvPr/>
        </p:nvSpPr>
        <p:spPr>
          <a:xfrm>
            <a:off x="456614" y="3976574"/>
            <a:ext cx="10414585" cy="2580194"/>
          </a:xfrm>
          <a:prstGeom prst="rect">
            <a:avLst/>
          </a:prstGeom>
          <a:noFill/>
        </p:spPr>
        <p:txBody>
          <a:bodyPr wrap="square">
            <a:spAutoFit/>
          </a:bodyPr>
          <a:lstStyle/>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SHP_Nam_Theun.shp		=	</a:t>
            </a:r>
            <a:r>
              <a:rPr lang="en-US" sz="2000"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Shape Nam </a:t>
            </a:r>
            <a:r>
              <a:rPr lang="en-US" sz="2000" dirty="0" err="1">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Theun</a:t>
            </a:r>
            <a:endParaRPr lang="en-US" sz="2000"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endParaRPr>
          </a:p>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SHP_Nam_Theun_Sub.shp		=	</a:t>
            </a:r>
            <a:r>
              <a:rPr lang="en-US" sz="2000"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Shape Sub-basin (NT1, NT2, NG, THB)</a:t>
            </a:r>
          </a:p>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Rainfall_Station.shp			=	</a:t>
            </a:r>
            <a:r>
              <a:rPr lang="en-US" sz="2000"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34 rainfall stations</a:t>
            </a:r>
          </a:p>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Main_river.shp			=	</a:t>
            </a:r>
            <a:r>
              <a:rPr lang="en-US" sz="2000"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Main river</a:t>
            </a:r>
          </a:p>
          <a:p>
            <a:pPr marL="342900" indent="-342900">
              <a:spcBef>
                <a:spcPts val="500"/>
              </a:spcBef>
              <a:spcAft>
                <a:spcPts val="500"/>
              </a:spcAft>
              <a:buFont typeface="Arial" panose="020B0604020202020204" pitchFamily="34" charset="0"/>
              <a:buChar char="•"/>
            </a:pPr>
            <a:r>
              <a:rPr lang="en-US" sz="2000" b="1"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Hydro_Arc.shp			=	</a:t>
            </a:r>
            <a:r>
              <a:rPr lang="en-US" sz="2000" dirty="0">
                <a:solidFill>
                  <a:srgbClr val="002060"/>
                </a:solidFill>
                <a:latin typeface="Times New Roman" panose="02020603050405020304" pitchFamily="18" charset="0"/>
                <a:ea typeface="MS Gothic" panose="020B0609070205080204" pitchFamily="49" charset="-128"/>
                <a:cs typeface="Times New Roman" panose="02020603050405020304" pitchFamily="18" charset="0"/>
              </a:rPr>
              <a:t>Tributary river</a:t>
            </a:r>
          </a:p>
          <a:p>
            <a:pPr marL="342900" indent="-342900">
              <a:spcBef>
                <a:spcPts val="500"/>
              </a:spcBef>
              <a:spcAft>
                <a:spcPts val="500"/>
              </a:spcAft>
              <a:buFont typeface="Arial" panose="020B0604020202020204" pitchFamily="34" charset="0"/>
              <a:buChar char="•"/>
            </a:pP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A83F1642-274B-F5A7-2EB6-4E36BC891A6C}"/>
              </a:ext>
            </a:extLst>
          </p:cNvPr>
          <p:cNvSpPr>
            <a:spLocks noGrp="1"/>
          </p:cNvSpPr>
          <p:nvPr>
            <p:ph type="sldNum" sz="quarter" idx="12"/>
          </p:nvPr>
        </p:nvSpPr>
        <p:spPr/>
        <p:txBody>
          <a:bodyPr/>
          <a:lstStyle/>
          <a:p>
            <a:fld id="{E87C8226-E26C-4D72-ABF6-F44C134ADDA6}" type="slidenum">
              <a:rPr lang="th-TH" smtClean="0"/>
              <a:t>8</a:t>
            </a:fld>
            <a:endParaRPr lang="th-TH"/>
          </a:p>
        </p:txBody>
      </p:sp>
    </p:spTree>
    <p:extLst>
      <p:ext uri="{BB962C8B-B14F-4D97-AF65-F5344CB8AC3E}">
        <p14:creationId xmlns:p14="http://schemas.microsoft.com/office/powerpoint/2010/main" val="669481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F99F4-5665-924B-FCEE-378834B1573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8BFF79-1100-CD74-F34C-7A79ACF6445D}"/>
              </a:ext>
            </a:extLst>
          </p:cNvPr>
          <p:cNvSpPr/>
          <p:nvPr/>
        </p:nvSpPr>
        <p:spPr>
          <a:xfrm>
            <a:off x="23" y="-51486"/>
            <a:ext cx="3958755" cy="10443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 name="Rectangle 4">
            <a:extLst>
              <a:ext uri="{FF2B5EF4-FFF2-40B4-BE49-F238E27FC236}">
                <a16:creationId xmlns:a16="http://schemas.microsoft.com/office/drawing/2014/main" id="{946C89CE-4984-D4AA-28F1-756860187E4F}"/>
              </a:ext>
            </a:extLst>
          </p:cNvPr>
          <p:cNvSpPr/>
          <p:nvPr/>
        </p:nvSpPr>
        <p:spPr>
          <a:xfrm>
            <a:off x="282603" y="76542"/>
            <a:ext cx="3555782" cy="830997"/>
          </a:xfrm>
          <a:prstGeom prst="rect">
            <a:avLst/>
          </a:prstGeom>
          <a:noFill/>
        </p:spPr>
        <p:txBody>
          <a:bodyPr wrap="none" lIns="91440" tIns="45720" rIns="91440" bIns="45720">
            <a:spAutoFit/>
          </a:bodyPr>
          <a:lstStyle/>
          <a:p>
            <a:r>
              <a:rPr lang="en-US" sz="4800" b="1" cap="none" spc="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Map making</a:t>
            </a:r>
          </a:p>
        </p:txBody>
      </p:sp>
      <p:cxnSp>
        <p:nvCxnSpPr>
          <p:cNvPr id="18" name="Straight Connector 17">
            <a:extLst>
              <a:ext uri="{FF2B5EF4-FFF2-40B4-BE49-F238E27FC236}">
                <a16:creationId xmlns:a16="http://schemas.microsoft.com/office/drawing/2014/main" id="{A9758BC5-0459-1E6C-74B8-7AED793D1E60}"/>
              </a:ext>
            </a:extLst>
          </p:cNvPr>
          <p:cNvCxnSpPr>
            <a:cxnSpLocks/>
          </p:cNvCxnSpPr>
          <p:nvPr/>
        </p:nvCxnSpPr>
        <p:spPr>
          <a:xfrm>
            <a:off x="0" y="992872"/>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16BCDA6-2BC3-8FAC-FA55-26F69D2D5F62}"/>
              </a:ext>
            </a:extLst>
          </p:cNvPr>
          <p:cNvSpPr txBox="1"/>
          <p:nvPr/>
        </p:nvSpPr>
        <p:spPr>
          <a:xfrm>
            <a:off x="193392" y="993540"/>
            <a:ext cx="3005678" cy="548099"/>
          </a:xfrm>
          <a:prstGeom prst="rect">
            <a:avLst/>
          </a:prstGeom>
          <a:noFill/>
        </p:spPr>
        <p:txBody>
          <a:bodyPr wrap="square">
            <a:spAutoFit/>
          </a:bodyPr>
          <a:lstStyle/>
          <a:p>
            <a:pPr>
              <a:lnSpc>
                <a:spcPct val="115000"/>
              </a:lnSpc>
              <a:spcBef>
                <a:spcPts val="1000"/>
              </a:spcBef>
              <a:spcAft>
                <a:spcPts val="1200"/>
              </a:spcAft>
            </a:pPr>
            <a:r>
              <a:rPr lang="en-US" b="1" dirty="0">
                <a:solidFill>
                  <a:srgbClr val="4F81BD"/>
                </a:solidFill>
                <a:latin typeface="Times New Roman" panose="02020603050405020304" pitchFamily="18" charset="0"/>
                <a:ea typeface="MS Gothic" panose="020B0609070205080204" pitchFamily="49" charset="-128"/>
                <a:cs typeface="Times New Roman" panose="02020603050405020304" pitchFamily="18" charset="0"/>
              </a:rPr>
              <a:t>1. Add data</a:t>
            </a:r>
            <a:endParaRPr lang="en-US" dirty="0">
              <a:latin typeface="Times New Roman" panose="020206030504050203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72CA2F6D-EC0D-8C38-7F20-2F2F2116DD4A}"/>
              </a:ext>
            </a:extLst>
          </p:cNvPr>
          <p:cNvPicPr>
            <a:picLocks noChangeAspect="1"/>
          </p:cNvPicPr>
          <p:nvPr/>
        </p:nvPicPr>
        <p:blipFill>
          <a:blip r:embed="rId2"/>
          <a:srcRect r="15516" b="10166"/>
          <a:stretch/>
        </p:blipFill>
        <p:spPr>
          <a:xfrm>
            <a:off x="2190235" y="1541639"/>
            <a:ext cx="7811530" cy="4672253"/>
          </a:xfrm>
          <a:prstGeom prst="rect">
            <a:avLst/>
          </a:prstGeom>
          <a:ln>
            <a:solidFill>
              <a:schemeClr val="tx1"/>
            </a:solidFill>
          </a:ln>
        </p:spPr>
      </p:pic>
      <p:sp>
        <p:nvSpPr>
          <p:cNvPr id="3" name="Slide Number Placeholder 2">
            <a:extLst>
              <a:ext uri="{FF2B5EF4-FFF2-40B4-BE49-F238E27FC236}">
                <a16:creationId xmlns:a16="http://schemas.microsoft.com/office/drawing/2014/main" id="{C0C24E60-6431-6FFD-E80C-44598F8E181B}"/>
              </a:ext>
            </a:extLst>
          </p:cNvPr>
          <p:cNvSpPr>
            <a:spLocks noGrp="1"/>
          </p:cNvSpPr>
          <p:nvPr>
            <p:ph type="sldNum" sz="quarter" idx="12"/>
          </p:nvPr>
        </p:nvSpPr>
        <p:spPr/>
        <p:txBody>
          <a:bodyPr/>
          <a:lstStyle/>
          <a:p>
            <a:fld id="{E87C8226-E26C-4D72-ABF6-F44C134ADDA6}" type="slidenum">
              <a:rPr lang="th-TH" smtClean="0"/>
              <a:t>9</a:t>
            </a:fld>
            <a:endParaRPr lang="th-TH"/>
          </a:p>
        </p:txBody>
      </p:sp>
    </p:spTree>
    <p:extLst>
      <p:ext uri="{BB962C8B-B14F-4D97-AF65-F5344CB8AC3E}">
        <p14:creationId xmlns:p14="http://schemas.microsoft.com/office/powerpoint/2010/main" val="1184710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4147</TotalTime>
  <Words>1661</Words>
  <Application>Microsoft Office PowerPoint</Application>
  <PresentationFormat>Widescreen</PresentationFormat>
  <Paragraphs>365</Paragraphs>
  <Slides>57</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Aptos</vt:lpstr>
      <vt:lpstr>Arial</vt:lpstr>
      <vt:lpstr>Calibri</vt:lpstr>
      <vt:lpstr>Calibri Light</vt:lpstr>
      <vt:lpstr>Cambria</vt:lpstr>
      <vt:lpstr>Courier New</vt:lpstr>
      <vt:lpstr>TH Sarabun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188</cp:revision>
  <cp:lastPrinted>2025-01-06T03:02:04Z</cp:lastPrinted>
  <dcterms:created xsi:type="dcterms:W3CDTF">2024-04-23T06:09:28Z</dcterms:created>
  <dcterms:modified xsi:type="dcterms:W3CDTF">2025-01-10T09:22:51Z</dcterms:modified>
</cp:coreProperties>
</file>